
<file path=[Content_Types].xml><?xml version="1.0" encoding="utf-8"?>
<Types xmlns="http://schemas.openxmlformats.org/package/2006/content-types">
  <Default Extension="emf" ContentType="image/x-emf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12"/>
  </p:notesMasterIdLst>
  <p:handoutMasterIdLst>
    <p:handoutMasterId r:id="rId13"/>
  </p:handoutMasterIdLst>
  <p:sldIdLst>
    <p:sldId id="307" r:id="rId2"/>
    <p:sldId id="297" r:id="rId3"/>
    <p:sldId id="298" r:id="rId4"/>
    <p:sldId id="299" r:id="rId5"/>
    <p:sldId id="313" r:id="rId6"/>
    <p:sldId id="315" r:id="rId7"/>
    <p:sldId id="316" r:id="rId8"/>
    <p:sldId id="317" r:id="rId9"/>
    <p:sldId id="318" r:id="rId10"/>
    <p:sldId id="312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Úvod" id="{64B3195F-67C5-4659-BE15-23B4B95149D4}">
          <p14:sldIdLst>
            <p14:sldId id="307"/>
          </p14:sldIdLst>
        </p14:section>
        <p14:section name="Hlavní obsah" id="{A567702B-F0E8-498D-8A55-E3A86EA8403D}">
          <p14:sldIdLst>
            <p14:sldId id="297"/>
            <p14:sldId id="298"/>
            <p14:sldId id="299"/>
          </p14:sldIdLst>
        </p14:section>
        <p14:section name="Předdefinované kapitoly" id="{60DCFAFC-DFA5-4B72-A6DD-6100E72D1706}">
          <p14:sldIdLst>
            <p14:sldId id="313"/>
            <p14:sldId id="315"/>
            <p14:sldId id="316"/>
            <p14:sldId id="317"/>
            <p14:sldId id="318"/>
          </p14:sldIdLst>
        </p14:section>
        <p14:section name="Závěr" id="{62B5A663-57A3-4C49-8D54-A1812F011186}">
          <p14:sldIdLst>
            <p14:sldId id="312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000000"/>
    <a:srgbClr val="F8F8F8"/>
    <a:srgbClr val="003893"/>
    <a:srgbClr val="001E8C"/>
    <a:srgbClr val="333333"/>
    <a:srgbClr val="7B7B7B"/>
    <a:srgbClr val="00428F"/>
    <a:srgbClr val="CDECF4"/>
    <a:srgbClr val="EC1C2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C083E6E3-FA7D-4D7B-A595-EF9225AFEA82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5" autoAdjust="0"/>
    <p:restoredTop sz="94508" autoAdjust="0"/>
  </p:normalViewPr>
  <p:slideViewPr>
    <p:cSldViewPr snapToGrid="0">
      <p:cViewPr varScale="1">
        <p:scale>
          <a:sx n="110" d="100"/>
          <a:sy n="110" d="100"/>
        </p:scale>
        <p:origin x="456" y="10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1452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67" d="100"/>
          <a:sy n="67" d="100"/>
        </p:scale>
        <p:origin x="3120" y="53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0557F9-65F1-4553-A4DE-2D4E23AEAEBD}" type="datetimeFigureOut">
              <a:rPr lang="cs-CZ" smtClean="0"/>
              <a:t>09.06.2020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D86577D-63E1-450B-A5C4-E29E3607137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8683085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5D704C2-DBB9-484D-8903-C24FCE3ADE8D}" type="datetimeFigureOut">
              <a:rPr lang="cs-CZ" smtClean="0"/>
              <a:t>09.06.2020</a:t>
            </a:fld>
            <a:endParaRPr lang="cs-CZ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1EF1B3C-45EB-4E4B-A9C8-6948E35E1AAC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434845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15" name="Rectangle 6"/>
          <p:cNvSpPr>
            <a:spLocks noChangeArrowheads="1"/>
          </p:cNvSpPr>
          <p:nvPr userDrawn="1"/>
        </p:nvSpPr>
        <p:spPr bwMode="auto">
          <a:xfrm>
            <a:off x="720907" y="907"/>
            <a:ext cx="1981869" cy="12050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" name="Nadpis 1"/>
          <p:cNvSpPr>
            <a:spLocks noGrp="1"/>
          </p:cNvSpPr>
          <p:nvPr userDrawn="1">
            <p:ph type="title"/>
          </p:nvPr>
        </p:nvSpPr>
        <p:spPr>
          <a:xfrm>
            <a:off x="720000" y="1965600"/>
            <a:ext cx="10752000" cy="1173600"/>
          </a:xfrm>
          <a:noFill/>
          <a:effectLst/>
        </p:spPr>
        <p:txBody>
          <a:bodyPr wrap="square">
            <a:normAutofit/>
          </a:bodyPr>
          <a:lstStyle>
            <a:lvl1pPr marL="0" indent="0">
              <a:lnSpc>
                <a:spcPts val="4500"/>
              </a:lnSpc>
              <a:buClr>
                <a:srgbClr val="00D0D5"/>
              </a:buClr>
              <a:buSzPct val="145000"/>
              <a:buFont typeface="Arial" panose="020B0604020202020204" pitchFamily="34" charset="0"/>
              <a:buNone/>
              <a:defRPr sz="4500" baseline="0">
                <a:solidFill>
                  <a:schemeClr val="bg1"/>
                </a:solidFill>
              </a:defRPr>
            </a:lvl1pPr>
          </a:lstStyle>
          <a:p>
            <a:r>
              <a:rPr lang="cs-CZ" noProof="0"/>
              <a:t>Kliknutím lze upravit styl.</a:t>
            </a:r>
            <a:endParaRPr lang="en-US" noProof="0" dirty="0"/>
          </a:p>
        </p:txBody>
      </p:sp>
      <p:sp>
        <p:nvSpPr>
          <p:cNvPr id="7" name="Subtitle 2"/>
          <p:cNvSpPr>
            <a:spLocks noGrp="1"/>
          </p:cNvSpPr>
          <p:nvPr userDrawn="1">
            <p:ph type="subTitle" idx="1"/>
          </p:nvPr>
        </p:nvSpPr>
        <p:spPr>
          <a:xfrm>
            <a:off x="720000" y="3240001"/>
            <a:ext cx="10752000" cy="384721"/>
          </a:xfrm>
        </p:spPr>
        <p:txBody>
          <a:bodyPr lIns="0" rIns="0">
            <a:spAutoFit/>
          </a:bodyPr>
          <a:lstStyle>
            <a:lvl1pPr marL="0" indent="0" algn="l">
              <a:lnSpc>
                <a:spcPts val="3000"/>
              </a:lnSpc>
              <a:buNone/>
              <a:defRPr sz="2600" baseline="0">
                <a:solidFill>
                  <a:schemeClr val="bg1"/>
                </a:solidFill>
              </a:defRPr>
            </a:lvl1pPr>
            <a:lvl2pPr marL="342892" indent="0" algn="ctr">
              <a:buNone/>
              <a:defRPr sz="1500"/>
            </a:lvl2pPr>
            <a:lvl3pPr marL="685783" indent="0" algn="ctr">
              <a:buNone/>
              <a:defRPr sz="1350"/>
            </a:lvl3pPr>
            <a:lvl4pPr marL="1028675" indent="0" algn="ctr">
              <a:buNone/>
              <a:defRPr sz="1200"/>
            </a:lvl4pPr>
            <a:lvl5pPr marL="1371566" indent="0" algn="ctr">
              <a:buNone/>
              <a:defRPr sz="1200"/>
            </a:lvl5pPr>
            <a:lvl6pPr marL="1714457" indent="0" algn="ctr">
              <a:buNone/>
              <a:defRPr sz="1200"/>
            </a:lvl6pPr>
            <a:lvl7pPr marL="2057348" indent="0" algn="ctr">
              <a:buNone/>
              <a:defRPr sz="1200"/>
            </a:lvl7pPr>
            <a:lvl8pPr marL="2400240" indent="0" algn="ctr">
              <a:buNone/>
              <a:defRPr sz="1200"/>
            </a:lvl8pPr>
            <a:lvl9pPr marL="2743132" indent="0" algn="ctr">
              <a:buNone/>
              <a:defRPr sz="1200"/>
            </a:lvl9pPr>
          </a:lstStyle>
          <a:p>
            <a:r>
              <a:rPr lang="cs-CZ" noProof="0"/>
              <a:t>Kliknutím lze upravit styl předlohy.</a:t>
            </a:r>
            <a:endParaRPr lang="en-US" noProof="0" dirty="0"/>
          </a:p>
        </p:txBody>
      </p:sp>
      <p:sp>
        <p:nvSpPr>
          <p:cNvPr id="8" name="Text Placeholder 6"/>
          <p:cNvSpPr>
            <a:spLocks noGrp="1"/>
          </p:cNvSpPr>
          <p:nvPr userDrawn="1">
            <p:ph type="body" sz="quarter" idx="13" hasCustomPrompt="1"/>
          </p:nvPr>
        </p:nvSpPr>
        <p:spPr>
          <a:xfrm>
            <a:off x="720000" y="5164668"/>
            <a:ext cx="3652091" cy="336905"/>
          </a:xfrm>
        </p:spPr>
        <p:txBody>
          <a:bodyPr lIns="0" rIns="0">
            <a:noAutofit/>
          </a:bodyPr>
          <a:lstStyle>
            <a:lvl1pPr marL="0" indent="0">
              <a:buNone/>
              <a:defRPr sz="1875" baseline="0">
                <a:solidFill>
                  <a:schemeClr val="bg1"/>
                </a:solidFill>
              </a:defRPr>
            </a:lvl1pPr>
            <a:lvl2pPr marL="342892" indent="0">
              <a:buNone/>
              <a:defRPr sz="1800">
                <a:solidFill>
                  <a:schemeClr val="bg1"/>
                </a:solidFill>
              </a:defRPr>
            </a:lvl2pPr>
            <a:lvl3pPr marL="685783" indent="0">
              <a:buNone/>
              <a:defRPr sz="1800">
                <a:solidFill>
                  <a:schemeClr val="bg1"/>
                </a:solidFill>
              </a:defRPr>
            </a:lvl3pPr>
            <a:lvl4pPr marL="1028675" indent="0">
              <a:buNone/>
              <a:defRPr sz="1800">
                <a:solidFill>
                  <a:schemeClr val="bg1"/>
                </a:solidFill>
              </a:defRPr>
            </a:lvl4pPr>
            <a:lvl5pPr marL="1371566" indent="0">
              <a:buNone/>
              <a:defRPr sz="1800">
                <a:solidFill>
                  <a:schemeClr val="bg1"/>
                </a:solidFill>
              </a:defRPr>
            </a:lvl5pPr>
          </a:lstStyle>
          <a:p>
            <a:pPr lvl="0"/>
            <a:r>
              <a:rPr lang="cs-CZ" dirty="0"/>
              <a:t>Jméno</a:t>
            </a:r>
            <a:endParaRPr lang="en-US" noProof="0" dirty="0"/>
          </a:p>
        </p:txBody>
      </p:sp>
      <p:sp>
        <p:nvSpPr>
          <p:cNvPr id="9" name="Text Placeholder 6"/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720000" y="5563253"/>
            <a:ext cx="3652091" cy="336905"/>
          </a:xfrm>
        </p:spPr>
        <p:txBody>
          <a:bodyPr lIns="0" rIns="0">
            <a:noAutofit/>
          </a:bodyPr>
          <a:lstStyle>
            <a:lvl1pPr marL="0" indent="0">
              <a:buNone/>
              <a:defRPr sz="1875" baseline="0">
                <a:solidFill>
                  <a:schemeClr val="bg1"/>
                </a:solidFill>
              </a:defRPr>
            </a:lvl1pPr>
            <a:lvl2pPr marL="342892" indent="0">
              <a:buNone/>
              <a:defRPr sz="1800">
                <a:solidFill>
                  <a:schemeClr val="bg1"/>
                </a:solidFill>
              </a:defRPr>
            </a:lvl2pPr>
            <a:lvl3pPr marL="685783" indent="0">
              <a:buNone/>
              <a:defRPr sz="1800">
                <a:solidFill>
                  <a:schemeClr val="bg1"/>
                </a:solidFill>
              </a:defRPr>
            </a:lvl3pPr>
            <a:lvl4pPr marL="1028675" indent="0">
              <a:buNone/>
              <a:defRPr sz="1800">
                <a:solidFill>
                  <a:schemeClr val="bg1"/>
                </a:solidFill>
              </a:defRPr>
            </a:lvl4pPr>
            <a:lvl5pPr marL="1371566" indent="0">
              <a:buNone/>
              <a:defRPr sz="1800">
                <a:solidFill>
                  <a:schemeClr val="bg1"/>
                </a:solidFill>
              </a:defRPr>
            </a:lvl5pPr>
          </a:lstStyle>
          <a:p>
            <a:pPr lvl="0"/>
            <a:r>
              <a:rPr lang="cs-CZ" dirty="0"/>
              <a:t>Příjmení</a:t>
            </a:r>
            <a:endParaRPr lang="en-US" noProof="0" dirty="0"/>
          </a:p>
        </p:txBody>
      </p:sp>
      <p:sp>
        <p:nvSpPr>
          <p:cNvPr id="12" name="Zástupný symbol pro datum 11"/>
          <p:cNvSpPr>
            <a:spLocks noGrp="1"/>
          </p:cNvSpPr>
          <p:nvPr userDrawn="1">
            <p:ph type="dt" sz="half" idx="15"/>
          </p:nvPr>
        </p:nvSpPr>
        <p:spPr>
          <a:xfrm>
            <a:off x="720000" y="6356357"/>
            <a:ext cx="2743200" cy="365125"/>
          </a:xfrm>
        </p:spPr>
        <p:txBody>
          <a:bodyPr/>
          <a:lstStyle/>
          <a:p>
            <a:r>
              <a:rPr lang="cs-CZ" dirty="0"/>
              <a:t>7.6.2017</a:t>
            </a:r>
          </a:p>
        </p:txBody>
      </p:sp>
      <p:pic>
        <p:nvPicPr>
          <p:cNvPr id="13" name="Obrázek 12">
            <a:extLst>
              <a:ext uri="{FF2B5EF4-FFF2-40B4-BE49-F238E27FC236}">
                <a16:creationId xmlns:a16="http://schemas.microsoft.com/office/drawing/2014/main" id="{7751423C-CAA9-4FD0-9348-646481F2069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8668" y="379157"/>
            <a:ext cx="2243412" cy="736274"/>
          </a:xfrm>
          <a:prstGeom prst="rect">
            <a:avLst/>
          </a:prstGeom>
        </p:spPr>
      </p:pic>
      <p:pic>
        <p:nvPicPr>
          <p:cNvPr id="16" name="Obrázek 15">
            <a:extLst>
              <a:ext uri="{FF2B5EF4-FFF2-40B4-BE49-F238E27FC236}">
                <a16:creationId xmlns:a16="http://schemas.microsoft.com/office/drawing/2014/main" id="{37A435CF-A68E-48D9-A624-44F050F6B218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388700" y="4969024"/>
            <a:ext cx="1237075" cy="1478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5707549"/>
      </p:ext>
    </p:extLst>
  </p:cSld>
  <p:clrMapOvr>
    <a:masterClrMapping/>
  </p:clrMapOvr>
  <p:hf hd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Mezisnímek,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Obrázek 3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9" name="Nadpis 8"/>
          <p:cNvSpPr>
            <a:spLocks noGrp="1"/>
          </p:cNvSpPr>
          <p:nvPr>
            <p:ph type="title"/>
          </p:nvPr>
        </p:nvSpPr>
        <p:spPr>
          <a:xfrm>
            <a:off x="720000" y="1965458"/>
            <a:ext cx="5376000" cy="2644642"/>
          </a:xfrm>
        </p:spPr>
        <p:txBody>
          <a:bodyPr anchor="t" anchorCtr="0">
            <a:noAutofit/>
          </a:bodyPr>
          <a:lstStyle>
            <a:lvl1pPr>
              <a:defRPr sz="4500">
                <a:solidFill>
                  <a:schemeClr val="bg1"/>
                </a:solidFill>
              </a:defRPr>
            </a:lvl1pPr>
          </a:lstStyle>
          <a:p>
            <a:r>
              <a:rPr lang="cs-CZ" noProof="0"/>
              <a:t>Kliknutím lze upravit styl.</a:t>
            </a:r>
            <a:endParaRPr lang="en-US" noProof="0" dirty="0"/>
          </a:p>
        </p:txBody>
      </p:sp>
      <p:sp>
        <p:nvSpPr>
          <p:cNvPr id="11" name="Rectangle 6"/>
          <p:cNvSpPr>
            <a:spLocks noChangeArrowheads="1"/>
          </p:cNvSpPr>
          <p:nvPr userDrawn="1"/>
        </p:nvSpPr>
        <p:spPr bwMode="auto">
          <a:xfrm>
            <a:off x="720907" y="5652907"/>
            <a:ext cx="1981869" cy="12050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9314882D-35F6-4B32-B103-0B82E5381F3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0000" y="5785774"/>
            <a:ext cx="1858833" cy="610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35031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vě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Obrázek 3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115" name="AutoShape 77"/>
          <p:cNvSpPr>
            <a:spLocks noChangeAspect="1" noChangeArrowheads="1" noTextEdit="1"/>
          </p:cNvSpPr>
          <p:nvPr userDrawn="1"/>
        </p:nvSpPr>
        <p:spPr bwMode="auto">
          <a:xfrm>
            <a:off x="6826994" y="1488967"/>
            <a:ext cx="4564906" cy="35347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58C2042D-1775-4A1D-B2C7-5AD7FFE2884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4196196" y="2644964"/>
            <a:ext cx="3772147" cy="12379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05521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ěžný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Copyright © </a:t>
            </a:r>
            <a:r>
              <a:rPr lang="cs-CZ" dirty="0" err="1"/>
              <a:t>Unicorn</a:t>
            </a:r>
            <a:r>
              <a:rPr lang="cs-CZ" dirty="0"/>
              <a:t> Vysoká škola s.r.o.</a:t>
            </a:r>
            <a:endParaRPr lang="en-US" dirty="0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BEBC6-AE21-4DEA-82CA-C5B7C0A09A9D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9" name="Nadpis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noProof="0"/>
              <a:t>Kliknutím lze upravit styl.</a:t>
            </a:r>
            <a:endParaRPr lang="en-US" noProof="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480000" y="1080000"/>
            <a:ext cx="11232000" cy="5472000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153039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ěžný snímek, 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noProof="0"/>
              <a:t>Kliknutím lze upravit styl.</a:t>
            </a:r>
            <a:endParaRPr lang="en-US" noProof="0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Copyright © </a:t>
            </a:r>
            <a:r>
              <a:rPr lang="cs-CZ" dirty="0" err="1"/>
              <a:t>Unicorn</a:t>
            </a:r>
            <a:r>
              <a:rPr lang="cs-CZ" dirty="0"/>
              <a:t> Vysoká škola s.r.o.</a:t>
            </a:r>
            <a:endParaRPr lang="en-US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BEBC6-AE21-4DEA-82CA-C5B7C0A09A9D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822029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ěžný snímek - dva sloup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noProof="0"/>
              <a:t>Kliknutím lze upravit styl.</a:t>
            </a:r>
            <a:endParaRPr lang="en-US" noProof="0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Copyright © </a:t>
            </a:r>
            <a:r>
              <a:rPr lang="cs-CZ" dirty="0" err="1"/>
              <a:t>Unicorn</a:t>
            </a:r>
            <a:r>
              <a:rPr lang="cs-CZ" dirty="0"/>
              <a:t> Vysoká škola s.r.o.</a:t>
            </a:r>
            <a:endParaRPr lang="en-US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BEBC6-AE21-4DEA-82CA-C5B7C0A09A9D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quarter" idx="13"/>
          </p:nvPr>
        </p:nvSpPr>
        <p:spPr>
          <a:xfrm>
            <a:off x="480484" y="1079999"/>
            <a:ext cx="5376000" cy="5472000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cs-CZ" dirty="0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4"/>
          </p:nvPr>
        </p:nvSpPr>
        <p:spPr>
          <a:xfrm>
            <a:off x="6336000" y="1079999"/>
            <a:ext cx="5376000" cy="5472000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503008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bdélník 13"/>
          <p:cNvSpPr/>
          <p:nvPr/>
        </p:nvSpPr>
        <p:spPr>
          <a:xfrm>
            <a:off x="11937600" y="6602400"/>
            <a:ext cx="255600" cy="255600"/>
          </a:xfrm>
          <a:prstGeom prst="rect">
            <a:avLst/>
          </a:prstGeom>
          <a:solidFill>
            <a:srgbClr val="00A4C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350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0000" y="1"/>
            <a:ext cx="11232000" cy="813415"/>
          </a:xfrm>
          <a:prstGeom prst="rect">
            <a:avLst/>
          </a:prstGeom>
          <a:noFill/>
          <a:effectLst/>
        </p:spPr>
        <p:txBody>
          <a:bodyPr vert="horz" lIns="0" tIns="45720" rIns="0" bIns="45720" rtlCol="0" anchor="b">
            <a:normAutofit/>
          </a:bodyPr>
          <a:lstStyle/>
          <a:p>
            <a:endParaRPr lang="cs-CZ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0000" y="1080000"/>
            <a:ext cx="11232000" cy="54720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cs-CZ" dirty="0"/>
              <a:t>Kliknutím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761600" y="655912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 b="0">
                <a:solidFill>
                  <a:srgbClr val="5D6C82"/>
                </a:solidFill>
              </a:defRPr>
            </a:lvl1pPr>
          </a:lstStyle>
          <a:p>
            <a:r>
              <a:rPr lang="en-US" dirty="0"/>
              <a:t>Copyright © Unicorn College </a:t>
            </a:r>
            <a:r>
              <a:rPr lang="en-US" dirty="0" err="1"/>
              <a:t>s.r.o</a:t>
            </a:r>
            <a:r>
              <a:rPr lang="en-US" dirty="0"/>
              <a:t>.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862000" y="6550328"/>
            <a:ext cx="40446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75" b="1">
                <a:solidFill>
                  <a:schemeClr val="bg1"/>
                </a:solidFill>
              </a:defRPr>
            </a:lvl1pPr>
          </a:lstStyle>
          <a:p>
            <a:fld id="{851BEBC6-AE21-4DEA-82CA-C5B7C0A09A9D}" type="slidenum">
              <a:rPr lang="cs-CZ" smtClean="0"/>
              <a:pPr/>
              <a:t>‹#›</a:t>
            </a:fld>
            <a:endParaRPr lang="cs-CZ" dirty="0"/>
          </a:p>
        </p:txBody>
      </p:sp>
      <p:cxnSp>
        <p:nvCxnSpPr>
          <p:cNvPr id="8" name="Přímá spojnice 7"/>
          <p:cNvCxnSpPr/>
          <p:nvPr/>
        </p:nvCxnSpPr>
        <p:spPr>
          <a:xfrm>
            <a:off x="0" y="822208"/>
            <a:ext cx="12191999" cy="0"/>
          </a:xfrm>
          <a:prstGeom prst="line">
            <a:avLst/>
          </a:prstGeom>
          <a:ln w="25400">
            <a:solidFill>
              <a:srgbClr val="00428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000" y="6356357"/>
            <a:ext cx="2743200" cy="365125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l">
              <a:defRPr sz="1400">
                <a:solidFill>
                  <a:schemeClr val="bg1"/>
                </a:solidFill>
              </a:defRPr>
            </a:lvl1pPr>
          </a:lstStyle>
          <a:p>
            <a:r>
              <a:rPr lang="cs-CZ" dirty="0"/>
              <a:t>7.6.2017</a:t>
            </a:r>
          </a:p>
        </p:txBody>
      </p:sp>
    </p:spTree>
    <p:extLst>
      <p:ext uri="{BB962C8B-B14F-4D97-AF65-F5344CB8AC3E}">
        <p14:creationId xmlns:p14="http://schemas.microsoft.com/office/powerpoint/2010/main" val="24706951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5" r:id="rId1"/>
    <p:sldLayoutId id="2147483802" r:id="rId2"/>
    <p:sldLayoutId id="2147483803" r:id="rId3"/>
    <p:sldLayoutId id="2147483719" r:id="rId4"/>
    <p:sldLayoutId id="2147483736" r:id="rId5"/>
    <p:sldLayoutId id="2147483746" r:id="rId6"/>
  </p:sldLayoutIdLst>
  <p:hf hdr="0"/>
  <p:txStyles>
    <p:titleStyle>
      <a:lvl1pPr algn="l" defTabSz="685783" rtl="0" eaLnBrk="1" latinLnBrk="0" hangingPunct="1">
        <a:lnSpc>
          <a:spcPct val="100000"/>
        </a:lnSpc>
        <a:spcBef>
          <a:spcPct val="0"/>
        </a:spcBef>
        <a:spcAft>
          <a:spcPts val="0"/>
        </a:spcAft>
        <a:buNone/>
        <a:defRPr sz="2800" b="1" kern="1200" cap="none" baseline="0">
          <a:solidFill>
            <a:srgbClr val="001E8C"/>
          </a:solidFill>
          <a:latin typeface="+mj-lt"/>
          <a:ea typeface="+mj-ea"/>
          <a:cs typeface="+mj-cs"/>
        </a:defRPr>
      </a:lvl1pPr>
    </p:titleStyle>
    <p:bodyStyle>
      <a:lvl1pPr marL="288000" indent="-288000" algn="l" defTabSz="685783" rtl="0" eaLnBrk="1" latinLnBrk="0" hangingPunct="1">
        <a:lnSpc>
          <a:spcPct val="100000"/>
        </a:lnSpc>
        <a:spcBef>
          <a:spcPts val="0"/>
        </a:spcBef>
        <a:spcAft>
          <a:spcPts val="500"/>
        </a:spcAft>
        <a:buClr>
          <a:srgbClr val="00A4C7"/>
        </a:buClr>
        <a:buSzPct val="75000"/>
        <a:buFont typeface="Wingdings" panose="05000000000000000000" pitchFamily="2" charset="2"/>
        <a:buChar char="n"/>
        <a:defRPr sz="2400" kern="1200" baseline="0">
          <a:solidFill>
            <a:srgbClr val="536278"/>
          </a:solidFill>
          <a:latin typeface="+mn-lt"/>
          <a:ea typeface="+mn-ea"/>
          <a:cs typeface="+mn-cs"/>
        </a:defRPr>
      </a:lvl1pPr>
      <a:lvl2pPr marL="576000" indent="-252000" algn="l" defTabSz="685783" rtl="0" eaLnBrk="1" latinLnBrk="0" hangingPunct="1">
        <a:lnSpc>
          <a:spcPct val="100000"/>
        </a:lnSpc>
        <a:spcBef>
          <a:spcPts val="0"/>
        </a:spcBef>
        <a:spcAft>
          <a:spcPts val="300"/>
        </a:spcAft>
        <a:buClr>
          <a:srgbClr val="001E8C"/>
        </a:buClr>
        <a:buSzPct val="75000"/>
        <a:buFont typeface="Wingdings" panose="05000000000000000000" pitchFamily="2" charset="2"/>
        <a:buChar char="n"/>
        <a:defRPr sz="2000" kern="1200" baseline="0">
          <a:solidFill>
            <a:srgbClr val="5D6C82"/>
          </a:solidFill>
          <a:latin typeface="+mn-lt"/>
          <a:ea typeface="+mn-ea"/>
          <a:cs typeface="+mn-cs"/>
        </a:defRPr>
      </a:lvl2pPr>
      <a:lvl3pPr marL="954000" indent="-234000" algn="l" defTabSz="685783" rtl="0" eaLnBrk="1" latinLnBrk="0" hangingPunct="1">
        <a:lnSpc>
          <a:spcPct val="100000"/>
        </a:lnSpc>
        <a:spcBef>
          <a:spcPts val="0"/>
        </a:spcBef>
        <a:spcAft>
          <a:spcPts val="300"/>
        </a:spcAft>
        <a:buClr>
          <a:srgbClr val="5D6C82"/>
        </a:buClr>
        <a:buSzPct val="75000"/>
        <a:buFont typeface="Wingdings" panose="05000000000000000000" pitchFamily="2" charset="2"/>
        <a:buChar char="n"/>
        <a:defRPr sz="1800" kern="1200" baseline="0">
          <a:solidFill>
            <a:srgbClr val="5D6C82"/>
          </a:solidFill>
          <a:latin typeface="+mn-lt"/>
          <a:ea typeface="+mn-ea"/>
          <a:cs typeface="+mn-cs"/>
        </a:defRPr>
      </a:lvl3pPr>
      <a:lvl4pPr marL="1314000" indent="-198000" algn="l" defTabSz="685783" rtl="0" eaLnBrk="1" latinLnBrk="0" hangingPunct="1">
        <a:lnSpc>
          <a:spcPct val="100000"/>
        </a:lnSpc>
        <a:spcBef>
          <a:spcPts val="0"/>
        </a:spcBef>
        <a:spcAft>
          <a:spcPts val="200"/>
        </a:spcAft>
        <a:buClr>
          <a:srgbClr val="5D6C82"/>
        </a:buClr>
        <a:buSzPct val="75000"/>
        <a:buFont typeface="Wingdings" panose="05000000000000000000" pitchFamily="2" charset="2"/>
        <a:buChar char="n"/>
        <a:defRPr sz="1600" kern="1200" baseline="0">
          <a:solidFill>
            <a:srgbClr val="5D6C82"/>
          </a:solidFill>
          <a:latin typeface="+mn-lt"/>
          <a:ea typeface="+mn-ea"/>
          <a:cs typeface="+mn-cs"/>
        </a:defRPr>
      </a:lvl4pPr>
      <a:lvl5pPr marL="1692000" indent="-180000" algn="l" defTabSz="685783" rtl="0" eaLnBrk="1" latinLnBrk="0" hangingPunct="1">
        <a:lnSpc>
          <a:spcPct val="100000"/>
        </a:lnSpc>
        <a:spcBef>
          <a:spcPts val="0"/>
        </a:spcBef>
        <a:spcAft>
          <a:spcPts val="200"/>
        </a:spcAft>
        <a:buClr>
          <a:srgbClr val="5D6C82"/>
        </a:buClr>
        <a:buSzPct val="75000"/>
        <a:buFont typeface="Wingdings" panose="05000000000000000000" pitchFamily="2" charset="2"/>
        <a:buChar char="n"/>
        <a:defRPr sz="1400" kern="1200" baseline="0">
          <a:solidFill>
            <a:srgbClr val="5D6C82"/>
          </a:solidFill>
          <a:latin typeface="+mn-lt"/>
          <a:ea typeface="+mn-ea"/>
          <a:cs typeface="+mn-cs"/>
        </a:defRPr>
      </a:lvl5pPr>
      <a:lvl6pPr marL="1885903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795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686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577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892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783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675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566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457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348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240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132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Unicorn</a:t>
            </a:r>
            <a:r>
              <a:rPr lang="cs-CZ" dirty="0"/>
              <a:t> University</a:t>
            </a:r>
          </a:p>
        </p:txBody>
      </p:sp>
      <p:sp>
        <p:nvSpPr>
          <p:cNvPr id="8" name="Podnadpis 7"/>
          <p:cNvSpPr>
            <a:spLocks noGrp="1"/>
          </p:cNvSpPr>
          <p:nvPr>
            <p:ph type="subTitle" idx="1"/>
          </p:nvPr>
        </p:nvSpPr>
        <p:spPr>
          <a:xfrm>
            <a:off x="720000" y="3240001"/>
            <a:ext cx="10752000" cy="384721"/>
          </a:xfrm>
        </p:spPr>
        <p:txBody>
          <a:bodyPr/>
          <a:lstStyle/>
          <a:p>
            <a:endParaRPr lang="da-DK" dirty="0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10" name="Zástupný symbol pro text 9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630223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Copyright © </a:t>
            </a:r>
            <a:r>
              <a:rPr lang="cs-CZ" dirty="0" err="1"/>
              <a:t>Unicorn</a:t>
            </a:r>
            <a:r>
              <a:rPr lang="cs-CZ" dirty="0"/>
              <a:t> Vysoká škola s.r.o.</a:t>
            </a:r>
            <a:endParaRPr lang="en-US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BEBC6-AE21-4DEA-82CA-C5B7C0A09A9D}" type="slidenum">
              <a:rPr lang="cs-CZ" smtClean="0"/>
              <a:pPr/>
              <a:t>2</a:t>
            </a:fld>
            <a:endParaRPr lang="cs-CZ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607604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Copyright © </a:t>
            </a:r>
            <a:r>
              <a:rPr lang="cs-CZ" dirty="0" err="1"/>
              <a:t>Unicorn</a:t>
            </a:r>
            <a:r>
              <a:rPr lang="cs-CZ" dirty="0"/>
              <a:t> Vysoká škola s.r.o.</a:t>
            </a:r>
            <a:endParaRPr lang="en-US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BEBC6-AE21-4DEA-82CA-C5B7C0A09A9D}" type="slidenum">
              <a:rPr lang="cs-CZ" smtClean="0"/>
              <a:pPr/>
              <a:t>3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772752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Copyright © </a:t>
            </a:r>
            <a:r>
              <a:rPr lang="cs-CZ" dirty="0" err="1"/>
              <a:t>Unicorn</a:t>
            </a:r>
            <a:r>
              <a:rPr lang="cs-CZ" dirty="0"/>
              <a:t> Vysoká škola s.r.o.</a:t>
            </a:r>
            <a:endParaRPr lang="en-US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BEBC6-AE21-4DEA-82CA-C5B7C0A09A9D}" type="slidenum">
              <a:rPr lang="cs-CZ" smtClean="0"/>
              <a:pPr/>
              <a:t>4</a:t>
            </a:fld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395014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816663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grpSp>
        <p:nvGrpSpPr>
          <p:cNvPr id="5" name="Skupina 4"/>
          <p:cNvGrpSpPr/>
          <p:nvPr/>
        </p:nvGrpSpPr>
        <p:grpSpPr>
          <a:xfrm>
            <a:off x="6120057" y="974265"/>
            <a:ext cx="5018993" cy="4339478"/>
            <a:chOff x="5941932" y="1349459"/>
            <a:chExt cx="5265163" cy="4552319"/>
          </a:xfrm>
        </p:grpSpPr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41932" y="1349459"/>
              <a:ext cx="5153025" cy="45005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" name="Freeform 9"/>
            <p:cNvSpPr>
              <a:spLocks noEditPoints="1"/>
            </p:cNvSpPr>
            <p:nvPr/>
          </p:nvSpPr>
          <p:spPr bwMode="auto">
            <a:xfrm>
              <a:off x="6287432" y="1447253"/>
              <a:ext cx="4919663" cy="4454525"/>
            </a:xfrm>
            <a:custGeom>
              <a:avLst/>
              <a:gdLst>
                <a:gd name="T0" fmla="*/ 460 w 1312"/>
                <a:gd name="T1" fmla="*/ 166 h 1188"/>
                <a:gd name="T2" fmla="*/ 460 w 1312"/>
                <a:gd name="T3" fmla="*/ 3 h 1188"/>
                <a:gd name="T4" fmla="*/ 415 w 1312"/>
                <a:gd name="T5" fmla="*/ 130 h 1188"/>
                <a:gd name="T6" fmla="*/ 240 w 1312"/>
                <a:gd name="T7" fmla="*/ 147 h 1188"/>
                <a:gd name="T8" fmla="*/ 411 w 1312"/>
                <a:gd name="T9" fmla="*/ 174 h 1188"/>
                <a:gd name="T10" fmla="*/ 418 w 1312"/>
                <a:gd name="T11" fmla="*/ 189 h 1188"/>
                <a:gd name="T12" fmla="*/ 931 w 1312"/>
                <a:gd name="T13" fmla="*/ 272 h 1188"/>
                <a:gd name="T14" fmla="*/ 974 w 1312"/>
                <a:gd name="T15" fmla="*/ 236 h 1188"/>
                <a:gd name="T16" fmla="*/ 1012 w 1312"/>
                <a:gd name="T17" fmla="*/ 221 h 1188"/>
                <a:gd name="T18" fmla="*/ 1075 w 1312"/>
                <a:gd name="T19" fmla="*/ 207 h 1188"/>
                <a:gd name="T20" fmla="*/ 1083 w 1312"/>
                <a:gd name="T21" fmla="*/ 186 h 1188"/>
                <a:gd name="T22" fmla="*/ 1126 w 1312"/>
                <a:gd name="T23" fmla="*/ 127 h 1188"/>
                <a:gd name="T24" fmla="*/ 918 w 1312"/>
                <a:gd name="T25" fmla="*/ 64 h 1188"/>
                <a:gd name="T26" fmla="*/ 957 w 1312"/>
                <a:gd name="T27" fmla="*/ 159 h 1188"/>
                <a:gd name="T28" fmla="*/ 733 w 1312"/>
                <a:gd name="T29" fmla="*/ 253 h 1188"/>
                <a:gd name="T30" fmla="*/ 590 w 1312"/>
                <a:gd name="T31" fmla="*/ 398 h 1188"/>
                <a:gd name="T32" fmla="*/ 664 w 1312"/>
                <a:gd name="T33" fmla="*/ 368 h 1188"/>
                <a:gd name="T34" fmla="*/ 663 w 1312"/>
                <a:gd name="T35" fmla="*/ 326 h 1188"/>
                <a:gd name="T36" fmla="*/ 734 w 1312"/>
                <a:gd name="T37" fmla="*/ 319 h 1188"/>
                <a:gd name="T38" fmla="*/ 461 w 1312"/>
                <a:gd name="T39" fmla="*/ 574 h 1188"/>
                <a:gd name="T40" fmla="*/ 444 w 1312"/>
                <a:gd name="T41" fmla="*/ 591 h 1188"/>
                <a:gd name="T42" fmla="*/ 415 w 1312"/>
                <a:gd name="T43" fmla="*/ 681 h 1188"/>
                <a:gd name="T44" fmla="*/ 387 w 1312"/>
                <a:gd name="T45" fmla="*/ 724 h 1188"/>
                <a:gd name="T46" fmla="*/ 325 w 1312"/>
                <a:gd name="T47" fmla="*/ 767 h 1188"/>
                <a:gd name="T48" fmla="*/ 426 w 1312"/>
                <a:gd name="T49" fmla="*/ 732 h 1188"/>
                <a:gd name="T50" fmla="*/ 474 w 1312"/>
                <a:gd name="T51" fmla="*/ 656 h 1188"/>
                <a:gd name="T52" fmla="*/ 387 w 1312"/>
                <a:gd name="T53" fmla="*/ 612 h 1188"/>
                <a:gd name="T54" fmla="*/ 1021 w 1312"/>
                <a:gd name="T55" fmla="*/ 537 h 1188"/>
                <a:gd name="T56" fmla="*/ 994 w 1312"/>
                <a:gd name="T57" fmla="*/ 621 h 1188"/>
                <a:gd name="T58" fmla="*/ 926 w 1312"/>
                <a:gd name="T59" fmla="*/ 611 h 1188"/>
                <a:gd name="T60" fmla="*/ 884 w 1312"/>
                <a:gd name="T61" fmla="*/ 685 h 1188"/>
                <a:gd name="T62" fmla="*/ 1017 w 1312"/>
                <a:gd name="T63" fmla="*/ 691 h 1188"/>
                <a:gd name="T64" fmla="*/ 982 w 1312"/>
                <a:gd name="T65" fmla="*/ 671 h 1188"/>
                <a:gd name="T66" fmla="*/ 32 w 1312"/>
                <a:gd name="T67" fmla="*/ 530 h 1188"/>
                <a:gd name="T68" fmla="*/ 39 w 1312"/>
                <a:gd name="T69" fmla="*/ 477 h 1188"/>
                <a:gd name="T70" fmla="*/ 46 w 1312"/>
                <a:gd name="T71" fmla="*/ 414 h 1188"/>
                <a:gd name="T72" fmla="*/ 96 w 1312"/>
                <a:gd name="T73" fmla="*/ 533 h 1188"/>
                <a:gd name="T74" fmla="*/ 17 w 1312"/>
                <a:gd name="T75" fmla="*/ 939 h 1188"/>
                <a:gd name="T76" fmla="*/ 56 w 1312"/>
                <a:gd name="T77" fmla="*/ 812 h 1188"/>
                <a:gd name="T78" fmla="*/ 1172 w 1312"/>
                <a:gd name="T79" fmla="*/ 845 h 1188"/>
                <a:gd name="T80" fmla="*/ 1235 w 1312"/>
                <a:gd name="T81" fmla="*/ 813 h 1188"/>
                <a:gd name="T82" fmla="*/ 1266 w 1312"/>
                <a:gd name="T83" fmla="*/ 793 h 1188"/>
                <a:gd name="T84" fmla="*/ 1253 w 1312"/>
                <a:gd name="T85" fmla="*/ 761 h 1188"/>
                <a:gd name="T86" fmla="*/ 1192 w 1312"/>
                <a:gd name="T87" fmla="*/ 353 h 1188"/>
                <a:gd name="T88" fmla="*/ 1271 w 1312"/>
                <a:gd name="T89" fmla="*/ 323 h 1188"/>
                <a:gd name="T90" fmla="*/ 568 w 1312"/>
                <a:gd name="T91" fmla="*/ 1176 h 1188"/>
                <a:gd name="T92" fmla="*/ 530 w 1312"/>
                <a:gd name="T93" fmla="*/ 1118 h 1188"/>
                <a:gd name="T94" fmla="*/ 574 w 1312"/>
                <a:gd name="T95" fmla="*/ 1112 h 1188"/>
                <a:gd name="T96" fmla="*/ 527 w 1312"/>
                <a:gd name="T97" fmla="*/ 1070 h 1188"/>
                <a:gd name="T98" fmla="*/ 528 w 1312"/>
                <a:gd name="T99" fmla="*/ 1100 h 1188"/>
                <a:gd name="T100" fmla="*/ 661 w 1312"/>
                <a:gd name="T101" fmla="*/ 1003 h 1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312" h="1188">
                  <a:moveTo>
                    <a:pt x="368" y="206"/>
                  </a:moveTo>
                  <a:cubicBezTo>
                    <a:pt x="381" y="203"/>
                    <a:pt x="391" y="201"/>
                    <a:pt x="403" y="206"/>
                  </a:cubicBezTo>
                  <a:cubicBezTo>
                    <a:pt x="411" y="209"/>
                    <a:pt x="419" y="214"/>
                    <a:pt x="427" y="217"/>
                  </a:cubicBezTo>
                  <a:cubicBezTo>
                    <a:pt x="438" y="220"/>
                    <a:pt x="455" y="223"/>
                    <a:pt x="463" y="212"/>
                  </a:cubicBezTo>
                  <a:cubicBezTo>
                    <a:pt x="473" y="199"/>
                    <a:pt x="461" y="180"/>
                    <a:pt x="460" y="166"/>
                  </a:cubicBezTo>
                  <a:cubicBezTo>
                    <a:pt x="459" y="154"/>
                    <a:pt x="470" y="149"/>
                    <a:pt x="477" y="141"/>
                  </a:cubicBezTo>
                  <a:cubicBezTo>
                    <a:pt x="483" y="134"/>
                    <a:pt x="489" y="127"/>
                    <a:pt x="493" y="119"/>
                  </a:cubicBezTo>
                  <a:cubicBezTo>
                    <a:pt x="502" y="102"/>
                    <a:pt x="506" y="83"/>
                    <a:pt x="505" y="65"/>
                  </a:cubicBezTo>
                  <a:cubicBezTo>
                    <a:pt x="504" y="58"/>
                    <a:pt x="500" y="55"/>
                    <a:pt x="495" y="53"/>
                  </a:cubicBezTo>
                  <a:cubicBezTo>
                    <a:pt x="489" y="32"/>
                    <a:pt x="475" y="11"/>
                    <a:pt x="460" y="3"/>
                  </a:cubicBezTo>
                  <a:cubicBezTo>
                    <a:pt x="453" y="0"/>
                    <a:pt x="447" y="7"/>
                    <a:pt x="450" y="13"/>
                  </a:cubicBezTo>
                  <a:cubicBezTo>
                    <a:pt x="457" y="29"/>
                    <a:pt x="463" y="43"/>
                    <a:pt x="463" y="61"/>
                  </a:cubicBezTo>
                  <a:cubicBezTo>
                    <a:pt x="464" y="72"/>
                    <a:pt x="460" y="82"/>
                    <a:pt x="459" y="93"/>
                  </a:cubicBezTo>
                  <a:cubicBezTo>
                    <a:pt x="454" y="98"/>
                    <a:pt x="448" y="103"/>
                    <a:pt x="442" y="107"/>
                  </a:cubicBezTo>
                  <a:cubicBezTo>
                    <a:pt x="432" y="114"/>
                    <a:pt x="422" y="121"/>
                    <a:pt x="415" y="130"/>
                  </a:cubicBezTo>
                  <a:cubicBezTo>
                    <a:pt x="391" y="124"/>
                    <a:pt x="365" y="135"/>
                    <a:pt x="341" y="140"/>
                  </a:cubicBezTo>
                  <a:cubicBezTo>
                    <a:pt x="323" y="143"/>
                    <a:pt x="305" y="144"/>
                    <a:pt x="287" y="140"/>
                  </a:cubicBezTo>
                  <a:cubicBezTo>
                    <a:pt x="270" y="137"/>
                    <a:pt x="257" y="128"/>
                    <a:pt x="242" y="121"/>
                  </a:cubicBezTo>
                  <a:cubicBezTo>
                    <a:pt x="236" y="119"/>
                    <a:pt x="231" y="123"/>
                    <a:pt x="232" y="129"/>
                  </a:cubicBezTo>
                  <a:cubicBezTo>
                    <a:pt x="233" y="135"/>
                    <a:pt x="236" y="142"/>
                    <a:pt x="240" y="147"/>
                  </a:cubicBezTo>
                  <a:cubicBezTo>
                    <a:pt x="239" y="146"/>
                    <a:pt x="238" y="145"/>
                    <a:pt x="236" y="144"/>
                  </a:cubicBezTo>
                  <a:cubicBezTo>
                    <a:pt x="234" y="141"/>
                    <a:pt x="228" y="143"/>
                    <a:pt x="229" y="147"/>
                  </a:cubicBezTo>
                  <a:cubicBezTo>
                    <a:pt x="232" y="185"/>
                    <a:pt x="266" y="208"/>
                    <a:pt x="301" y="212"/>
                  </a:cubicBezTo>
                  <a:cubicBezTo>
                    <a:pt x="324" y="215"/>
                    <a:pt x="345" y="210"/>
                    <a:pt x="368" y="206"/>
                  </a:cubicBezTo>
                  <a:close/>
                  <a:moveTo>
                    <a:pt x="411" y="174"/>
                  </a:moveTo>
                  <a:cubicBezTo>
                    <a:pt x="418" y="179"/>
                    <a:pt x="430" y="177"/>
                    <a:pt x="437" y="170"/>
                  </a:cubicBezTo>
                  <a:cubicBezTo>
                    <a:pt x="438" y="175"/>
                    <a:pt x="440" y="180"/>
                    <a:pt x="441" y="185"/>
                  </a:cubicBezTo>
                  <a:cubicBezTo>
                    <a:pt x="441" y="187"/>
                    <a:pt x="442" y="189"/>
                    <a:pt x="442" y="191"/>
                  </a:cubicBezTo>
                  <a:cubicBezTo>
                    <a:pt x="444" y="201"/>
                    <a:pt x="444" y="203"/>
                    <a:pt x="443" y="199"/>
                  </a:cubicBezTo>
                  <a:cubicBezTo>
                    <a:pt x="439" y="203"/>
                    <a:pt x="422" y="192"/>
                    <a:pt x="418" y="189"/>
                  </a:cubicBezTo>
                  <a:cubicBezTo>
                    <a:pt x="408" y="184"/>
                    <a:pt x="399" y="175"/>
                    <a:pt x="388" y="170"/>
                  </a:cubicBezTo>
                  <a:cubicBezTo>
                    <a:pt x="397" y="169"/>
                    <a:pt x="405" y="169"/>
                    <a:pt x="411" y="174"/>
                  </a:cubicBezTo>
                  <a:close/>
                  <a:moveTo>
                    <a:pt x="1075" y="207"/>
                  </a:moveTo>
                  <a:cubicBezTo>
                    <a:pt x="1078" y="269"/>
                    <a:pt x="972" y="322"/>
                    <a:pt x="924" y="283"/>
                  </a:cubicBezTo>
                  <a:cubicBezTo>
                    <a:pt x="919" y="279"/>
                    <a:pt x="925" y="271"/>
                    <a:pt x="931" y="272"/>
                  </a:cubicBezTo>
                  <a:cubicBezTo>
                    <a:pt x="946" y="276"/>
                    <a:pt x="964" y="274"/>
                    <a:pt x="980" y="267"/>
                  </a:cubicBezTo>
                  <a:cubicBezTo>
                    <a:pt x="950" y="271"/>
                    <a:pt x="915" y="254"/>
                    <a:pt x="900" y="230"/>
                  </a:cubicBezTo>
                  <a:cubicBezTo>
                    <a:pt x="896" y="224"/>
                    <a:pt x="903" y="217"/>
                    <a:pt x="909" y="221"/>
                  </a:cubicBezTo>
                  <a:cubicBezTo>
                    <a:pt x="924" y="232"/>
                    <a:pt x="943" y="240"/>
                    <a:pt x="963" y="238"/>
                  </a:cubicBezTo>
                  <a:cubicBezTo>
                    <a:pt x="967" y="237"/>
                    <a:pt x="971" y="237"/>
                    <a:pt x="974" y="236"/>
                  </a:cubicBezTo>
                  <a:cubicBezTo>
                    <a:pt x="972" y="232"/>
                    <a:pt x="969" y="228"/>
                    <a:pt x="967" y="223"/>
                  </a:cubicBezTo>
                  <a:cubicBezTo>
                    <a:pt x="966" y="221"/>
                    <a:pt x="967" y="218"/>
                    <a:pt x="969" y="217"/>
                  </a:cubicBezTo>
                  <a:cubicBezTo>
                    <a:pt x="977" y="209"/>
                    <a:pt x="991" y="214"/>
                    <a:pt x="999" y="219"/>
                  </a:cubicBezTo>
                  <a:cubicBezTo>
                    <a:pt x="1000" y="220"/>
                    <a:pt x="1003" y="222"/>
                    <a:pt x="1005" y="223"/>
                  </a:cubicBezTo>
                  <a:cubicBezTo>
                    <a:pt x="1007" y="222"/>
                    <a:pt x="1010" y="222"/>
                    <a:pt x="1012" y="221"/>
                  </a:cubicBezTo>
                  <a:cubicBezTo>
                    <a:pt x="1015" y="220"/>
                    <a:pt x="1018" y="220"/>
                    <a:pt x="1020" y="222"/>
                  </a:cubicBezTo>
                  <a:cubicBezTo>
                    <a:pt x="1025" y="221"/>
                    <a:pt x="1029" y="223"/>
                    <a:pt x="1032" y="226"/>
                  </a:cubicBezTo>
                  <a:cubicBezTo>
                    <a:pt x="1036" y="217"/>
                    <a:pt x="1038" y="207"/>
                    <a:pt x="1044" y="198"/>
                  </a:cubicBezTo>
                  <a:cubicBezTo>
                    <a:pt x="1048" y="192"/>
                    <a:pt x="1055" y="189"/>
                    <a:pt x="1063" y="191"/>
                  </a:cubicBezTo>
                  <a:cubicBezTo>
                    <a:pt x="1070" y="193"/>
                    <a:pt x="1074" y="199"/>
                    <a:pt x="1075" y="207"/>
                  </a:cubicBezTo>
                  <a:close/>
                  <a:moveTo>
                    <a:pt x="1126" y="127"/>
                  </a:moveTo>
                  <a:cubicBezTo>
                    <a:pt x="1121" y="136"/>
                    <a:pt x="1113" y="142"/>
                    <a:pt x="1105" y="144"/>
                  </a:cubicBezTo>
                  <a:cubicBezTo>
                    <a:pt x="1104" y="145"/>
                    <a:pt x="1103" y="145"/>
                    <a:pt x="1103" y="146"/>
                  </a:cubicBezTo>
                  <a:cubicBezTo>
                    <a:pt x="1099" y="150"/>
                    <a:pt x="1097" y="154"/>
                    <a:pt x="1094" y="157"/>
                  </a:cubicBezTo>
                  <a:cubicBezTo>
                    <a:pt x="1091" y="167"/>
                    <a:pt x="1092" y="178"/>
                    <a:pt x="1083" y="186"/>
                  </a:cubicBezTo>
                  <a:cubicBezTo>
                    <a:pt x="1077" y="192"/>
                    <a:pt x="1068" y="184"/>
                    <a:pt x="1072" y="177"/>
                  </a:cubicBezTo>
                  <a:cubicBezTo>
                    <a:pt x="1075" y="171"/>
                    <a:pt x="1071" y="159"/>
                    <a:pt x="1070" y="153"/>
                  </a:cubicBezTo>
                  <a:cubicBezTo>
                    <a:pt x="1069" y="149"/>
                    <a:pt x="1068" y="142"/>
                    <a:pt x="1071" y="135"/>
                  </a:cubicBezTo>
                  <a:cubicBezTo>
                    <a:pt x="1077" y="121"/>
                    <a:pt x="1090" y="112"/>
                    <a:pt x="1102" y="104"/>
                  </a:cubicBezTo>
                  <a:cubicBezTo>
                    <a:pt x="1117" y="94"/>
                    <a:pt x="1134" y="113"/>
                    <a:pt x="1126" y="127"/>
                  </a:cubicBezTo>
                  <a:close/>
                  <a:moveTo>
                    <a:pt x="871" y="172"/>
                  </a:moveTo>
                  <a:cubicBezTo>
                    <a:pt x="864" y="169"/>
                    <a:pt x="865" y="158"/>
                    <a:pt x="871" y="154"/>
                  </a:cubicBezTo>
                  <a:cubicBezTo>
                    <a:pt x="887" y="146"/>
                    <a:pt x="903" y="145"/>
                    <a:pt x="913" y="127"/>
                  </a:cubicBezTo>
                  <a:cubicBezTo>
                    <a:pt x="923" y="109"/>
                    <a:pt x="916" y="87"/>
                    <a:pt x="910" y="69"/>
                  </a:cubicBezTo>
                  <a:cubicBezTo>
                    <a:pt x="909" y="64"/>
                    <a:pt x="915" y="61"/>
                    <a:pt x="918" y="64"/>
                  </a:cubicBezTo>
                  <a:cubicBezTo>
                    <a:pt x="926" y="72"/>
                    <a:pt x="933" y="82"/>
                    <a:pt x="937" y="92"/>
                  </a:cubicBezTo>
                  <a:cubicBezTo>
                    <a:pt x="938" y="92"/>
                    <a:pt x="939" y="91"/>
                    <a:pt x="940" y="92"/>
                  </a:cubicBezTo>
                  <a:cubicBezTo>
                    <a:pt x="951" y="94"/>
                    <a:pt x="960" y="103"/>
                    <a:pt x="967" y="112"/>
                  </a:cubicBezTo>
                  <a:cubicBezTo>
                    <a:pt x="975" y="122"/>
                    <a:pt x="985" y="134"/>
                    <a:pt x="985" y="147"/>
                  </a:cubicBezTo>
                  <a:cubicBezTo>
                    <a:pt x="985" y="160"/>
                    <a:pt x="966" y="170"/>
                    <a:pt x="957" y="159"/>
                  </a:cubicBezTo>
                  <a:cubicBezTo>
                    <a:pt x="949" y="149"/>
                    <a:pt x="948" y="137"/>
                    <a:pt x="943" y="126"/>
                  </a:cubicBezTo>
                  <a:cubicBezTo>
                    <a:pt x="942" y="124"/>
                    <a:pt x="942" y="122"/>
                    <a:pt x="941" y="120"/>
                  </a:cubicBezTo>
                  <a:cubicBezTo>
                    <a:pt x="940" y="126"/>
                    <a:pt x="938" y="133"/>
                    <a:pt x="935" y="140"/>
                  </a:cubicBezTo>
                  <a:cubicBezTo>
                    <a:pt x="924" y="162"/>
                    <a:pt x="896" y="182"/>
                    <a:pt x="871" y="172"/>
                  </a:cubicBezTo>
                  <a:close/>
                  <a:moveTo>
                    <a:pt x="733" y="253"/>
                  </a:moveTo>
                  <a:cubicBezTo>
                    <a:pt x="761" y="288"/>
                    <a:pt x="778" y="327"/>
                    <a:pt x="759" y="371"/>
                  </a:cubicBezTo>
                  <a:cubicBezTo>
                    <a:pt x="743" y="407"/>
                    <a:pt x="694" y="447"/>
                    <a:pt x="653" y="432"/>
                  </a:cubicBezTo>
                  <a:cubicBezTo>
                    <a:pt x="649" y="431"/>
                    <a:pt x="646" y="427"/>
                    <a:pt x="645" y="423"/>
                  </a:cubicBezTo>
                  <a:cubicBezTo>
                    <a:pt x="623" y="426"/>
                    <a:pt x="598" y="421"/>
                    <a:pt x="584" y="408"/>
                  </a:cubicBezTo>
                  <a:cubicBezTo>
                    <a:pt x="578" y="404"/>
                    <a:pt x="584" y="397"/>
                    <a:pt x="590" y="398"/>
                  </a:cubicBezTo>
                  <a:cubicBezTo>
                    <a:pt x="607" y="401"/>
                    <a:pt x="623" y="402"/>
                    <a:pt x="640" y="396"/>
                  </a:cubicBezTo>
                  <a:cubicBezTo>
                    <a:pt x="640" y="389"/>
                    <a:pt x="641" y="381"/>
                    <a:pt x="640" y="375"/>
                  </a:cubicBezTo>
                  <a:cubicBezTo>
                    <a:pt x="638" y="361"/>
                    <a:pt x="632" y="350"/>
                    <a:pt x="625" y="338"/>
                  </a:cubicBezTo>
                  <a:cubicBezTo>
                    <a:pt x="621" y="333"/>
                    <a:pt x="628" y="326"/>
                    <a:pt x="634" y="329"/>
                  </a:cubicBezTo>
                  <a:cubicBezTo>
                    <a:pt x="648" y="338"/>
                    <a:pt x="658" y="352"/>
                    <a:pt x="664" y="368"/>
                  </a:cubicBezTo>
                  <a:cubicBezTo>
                    <a:pt x="665" y="370"/>
                    <a:pt x="666" y="373"/>
                    <a:pt x="666" y="375"/>
                  </a:cubicBezTo>
                  <a:cubicBezTo>
                    <a:pt x="669" y="373"/>
                    <a:pt x="671" y="372"/>
                    <a:pt x="673" y="370"/>
                  </a:cubicBezTo>
                  <a:cubicBezTo>
                    <a:pt x="673" y="368"/>
                    <a:pt x="673" y="367"/>
                    <a:pt x="673" y="366"/>
                  </a:cubicBezTo>
                  <a:cubicBezTo>
                    <a:pt x="670" y="355"/>
                    <a:pt x="664" y="344"/>
                    <a:pt x="655" y="336"/>
                  </a:cubicBezTo>
                  <a:cubicBezTo>
                    <a:pt x="650" y="331"/>
                    <a:pt x="657" y="322"/>
                    <a:pt x="663" y="326"/>
                  </a:cubicBezTo>
                  <a:cubicBezTo>
                    <a:pt x="675" y="332"/>
                    <a:pt x="684" y="341"/>
                    <a:pt x="690" y="353"/>
                  </a:cubicBezTo>
                  <a:cubicBezTo>
                    <a:pt x="698" y="343"/>
                    <a:pt x="705" y="332"/>
                    <a:pt x="708" y="319"/>
                  </a:cubicBezTo>
                  <a:cubicBezTo>
                    <a:pt x="715" y="288"/>
                    <a:pt x="700" y="258"/>
                    <a:pt x="677" y="239"/>
                  </a:cubicBezTo>
                  <a:cubicBezTo>
                    <a:pt x="672" y="235"/>
                    <a:pt x="678" y="230"/>
                    <a:pt x="682" y="232"/>
                  </a:cubicBezTo>
                  <a:cubicBezTo>
                    <a:pt x="717" y="247"/>
                    <a:pt x="737" y="281"/>
                    <a:pt x="734" y="319"/>
                  </a:cubicBezTo>
                  <a:cubicBezTo>
                    <a:pt x="732" y="340"/>
                    <a:pt x="720" y="367"/>
                    <a:pt x="703" y="386"/>
                  </a:cubicBezTo>
                  <a:cubicBezTo>
                    <a:pt x="714" y="378"/>
                    <a:pt x="723" y="369"/>
                    <a:pt x="729" y="357"/>
                  </a:cubicBezTo>
                  <a:cubicBezTo>
                    <a:pt x="749" y="324"/>
                    <a:pt x="738" y="291"/>
                    <a:pt x="726" y="257"/>
                  </a:cubicBezTo>
                  <a:cubicBezTo>
                    <a:pt x="724" y="253"/>
                    <a:pt x="730" y="249"/>
                    <a:pt x="733" y="253"/>
                  </a:cubicBezTo>
                  <a:close/>
                  <a:moveTo>
                    <a:pt x="461" y="574"/>
                  </a:moveTo>
                  <a:cubicBezTo>
                    <a:pt x="456" y="565"/>
                    <a:pt x="450" y="556"/>
                    <a:pt x="443" y="549"/>
                  </a:cubicBezTo>
                  <a:cubicBezTo>
                    <a:pt x="439" y="544"/>
                    <a:pt x="431" y="549"/>
                    <a:pt x="433" y="554"/>
                  </a:cubicBezTo>
                  <a:cubicBezTo>
                    <a:pt x="437" y="563"/>
                    <a:pt x="440" y="573"/>
                    <a:pt x="442" y="582"/>
                  </a:cubicBezTo>
                  <a:cubicBezTo>
                    <a:pt x="441" y="585"/>
                    <a:pt x="442" y="588"/>
                    <a:pt x="444" y="591"/>
                  </a:cubicBezTo>
                  <a:cubicBezTo>
                    <a:pt x="444" y="591"/>
                    <a:pt x="444" y="591"/>
                    <a:pt x="444" y="591"/>
                  </a:cubicBezTo>
                  <a:cubicBezTo>
                    <a:pt x="447" y="606"/>
                    <a:pt x="448" y="621"/>
                    <a:pt x="445" y="636"/>
                  </a:cubicBezTo>
                  <a:cubicBezTo>
                    <a:pt x="443" y="648"/>
                    <a:pt x="438" y="659"/>
                    <a:pt x="430" y="668"/>
                  </a:cubicBezTo>
                  <a:cubicBezTo>
                    <a:pt x="421" y="660"/>
                    <a:pt x="410" y="655"/>
                    <a:pt x="398" y="651"/>
                  </a:cubicBezTo>
                  <a:cubicBezTo>
                    <a:pt x="391" y="649"/>
                    <a:pt x="387" y="659"/>
                    <a:pt x="393" y="663"/>
                  </a:cubicBezTo>
                  <a:cubicBezTo>
                    <a:pt x="401" y="668"/>
                    <a:pt x="409" y="673"/>
                    <a:pt x="415" y="681"/>
                  </a:cubicBezTo>
                  <a:cubicBezTo>
                    <a:pt x="413" y="682"/>
                    <a:pt x="412" y="683"/>
                    <a:pt x="411" y="684"/>
                  </a:cubicBezTo>
                  <a:cubicBezTo>
                    <a:pt x="399" y="671"/>
                    <a:pt x="383" y="663"/>
                    <a:pt x="367" y="667"/>
                  </a:cubicBezTo>
                  <a:cubicBezTo>
                    <a:pt x="363" y="668"/>
                    <a:pt x="361" y="674"/>
                    <a:pt x="365" y="677"/>
                  </a:cubicBezTo>
                  <a:cubicBezTo>
                    <a:pt x="374" y="685"/>
                    <a:pt x="382" y="691"/>
                    <a:pt x="387" y="703"/>
                  </a:cubicBezTo>
                  <a:cubicBezTo>
                    <a:pt x="390" y="711"/>
                    <a:pt x="389" y="718"/>
                    <a:pt x="387" y="724"/>
                  </a:cubicBezTo>
                  <a:cubicBezTo>
                    <a:pt x="380" y="729"/>
                    <a:pt x="374" y="733"/>
                    <a:pt x="366" y="735"/>
                  </a:cubicBezTo>
                  <a:cubicBezTo>
                    <a:pt x="351" y="741"/>
                    <a:pt x="334" y="741"/>
                    <a:pt x="319" y="744"/>
                  </a:cubicBezTo>
                  <a:cubicBezTo>
                    <a:pt x="312" y="746"/>
                    <a:pt x="313" y="755"/>
                    <a:pt x="319" y="757"/>
                  </a:cubicBezTo>
                  <a:cubicBezTo>
                    <a:pt x="326" y="759"/>
                    <a:pt x="335" y="761"/>
                    <a:pt x="345" y="762"/>
                  </a:cubicBezTo>
                  <a:cubicBezTo>
                    <a:pt x="338" y="764"/>
                    <a:pt x="331" y="765"/>
                    <a:pt x="325" y="767"/>
                  </a:cubicBezTo>
                  <a:cubicBezTo>
                    <a:pt x="318" y="768"/>
                    <a:pt x="320" y="778"/>
                    <a:pt x="327" y="778"/>
                  </a:cubicBezTo>
                  <a:cubicBezTo>
                    <a:pt x="381" y="782"/>
                    <a:pt x="453" y="763"/>
                    <a:pt x="485" y="715"/>
                  </a:cubicBezTo>
                  <a:cubicBezTo>
                    <a:pt x="515" y="673"/>
                    <a:pt x="512" y="599"/>
                    <a:pt x="461" y="574"/>
                  </a:cubicBezTo>
                  <a:close/>
                  <a:moveTo>
                    <a:pt x="454" y="710"/>
                  </a:moveTo>
                  <a:cubicBezTo>
                    <a:pt x="446" y="719"/>
                    <a:pt x="436" y="726"/>
                    <a:pt x="426" y="732"/>
                  </a:cubicBezTo>
                  <a:cubicBezTo>
                    <a:pt x="427" y="726"/>
                    <a:pt x="426" y="720"/>
                    <a:pt x="425" y="714"/>
                  </a:cubicBezTo>
                  <a:cubicBezTo>
                    <a:pt x="427" y="714"/>
                    <a:pt x="429" y="713"/>
                    <a:pt x="431" y="713"/>
                  </a:cubicBezTo>
                  <a:cubicBezTo>
                    <a:pt x="434" y="713"/>
                    <a:pt x="436" y="712"/>
                    <a:pt x="438" y="710"/>
                  </a:cubicBezTo>
                  <a:cubicBezTo>
                    <a:pt x="439" y="709"/>
                    <a:pt x="440" y="708"/>
                    <a:pt x="440" y="707"/>
                  </a:cubicBezTo>
                  <a:cubicBezTo>
                    <a:pt x="457" y="695"/>
                    <a:pt x="470" y="671"/>
                    <a:pt x="474" y="656"/>
                  </a:cubicBezTo>
                  <a:cubicBezTo>
                    <a:pt x="474" y="676"/>
                    <a:pt x="467" y="695"/>
                    <a:pt x="454" y="710"/>
                  </a:cubicBezTo>
                  <a:close/>
                  <a:moveTo>
                    <a:pt x="360" y="629"/>
                  </a:moveTo>
                  <a:cubicBezTo>
                    <a:pt x="364" y="621"/>
                    <a:pt x="367" y="609"/>
                    <a:pt x="365" y="600"/>
                  </a:cubicBezTo>
                  <a:cubicBezTo>
                    <a:pt x="364" y="595"/>
                    <a:pt x="372" y="589"/>
                    <a:pt x="376" y="594"/>
                  </a:cubicBezTo>
                  <a:cubicBezTo>
                    <a:pt x="381" y="600"/>
                    <a:pt x="385" y="605"/>
                    <a:pt x="387" y="612"/>
                  </a:cubicBezTo>
                  <a:cubicBezTo>
                    <a:pt x="389" y="620"/>
                    <a:pt x="389" y="629"/>
                    <a:pt x="388" y="637"/>
                  </a:cubicBezTo>
                  <a:cubicBezTo>
                    <a:pt x="384" y="652"/>
                    <a:pt x="371" y="673"/>
                    <a:pt x="353" y="667"/>
                  </a:cubicBezTo>
                  <a:cubicBezTo>
                    <a:pt x="349" y="666"/>
                    <a:pt x="345" y="661"/>
                    <a:pt x="345" y="656"/>
                  </a:cubicBezTo>
                  <a:cubicBezTo>
                    <a:pt x="346" y="645"/>
                    <a:pt x="356" y="639"/>
                    <a:pt x="360" y="629"/>
                  </a:cubicBezTo>
                  <a:close/>
                  <a:moveTo>
                    <a:pt x="1021" y="537"/>
                  </a:moveTo>
                  <a:cubicBezTo>
                    <a:pt x="1024" y="543"/>
                    <a:pt x="1026" y="550"/>
                    <a:pt x="1028" y="557"/>
                  </a:cubicBezTo>
                  <a:cubicBezTo>
                    <a:pt x="1019" y="532"/>
                    <a:pt x="1004" y="509"/>
                    <a:pt x="983" y="497"/>
                  </a:cubicBezTo>
                  <a:cubicBezTo>
                    <a:pt x="979" y="494"/>
                    <a:pt x="975" y="499"/>
                    <a:pt x="977" y="503"/>
                  </a:cubicBezTo>
                  <a:cubicBezTo>
                    <a:pt x="988" y="528"/>
                    <a:pt x="1001" y="551"/>
                    <a:pt x="1003" y="580"/>
                  </a:cubicBezTo>
                  <a:cubicBezTo>
                    <a:pt x="1004" y="595"/>
                    <a:pt x="1000" y="609"/>
                    <a:pt x="994" y="621"/>
                  </a:cubicBezTo>
                  <a:cubicBezTo>
                    <a:pt x="982" y="606"/>
                    <a:pt x="962" y="597"/>
                    <a:pt x="946" y="590"/>
                  </a:cubicBezTo>
                  <a:cubicBezTo>
                    <a:pt x="939" y="588"/>
                    <a:pt x="933" y="598"/>
                    <a:pt x="939" y="603"/>
                  </a:cubicBezTo>
                  <a:cubicBezTo>
                    <a:pt x="942" y="606"/>
                    <a:pt x="945" y="608"/>
                    <a:pt x="948" y="611"/>
                  </a:cubicBezTo>
                  <a:cubicBezTo>
                    <a:pt x="945" y="609"/>
                    <a:pt x="942" y="606"/>
                    <a:pt x="939" y="604"/>
                  </a:cubicBezTo>
                  <a:cubicBezTo>
                    <a:pt x="933" y="599"/>
                    <a:pt x="924" y="603"/>
                    <a:pt x="926" y="611"/>
                  </a:cubicBezTo>
                  <a:cubicBezTo>
                    <a:pt x="928" y="623"/>
                    <a:pt x="937" y="629"/>
                    <a:pt x="941" y="639"/>
                  </a:cubicBezTo>
                  <a:cubicBezTo>
                    <a:pt x="945" y="649"/>
                    <a:pt x="942" y="659"/>
                    <a:pt x="938" y="669"/>
                  </a:cubicBezTo>
                  <a:cubicBezTo>
                    <a:pt x="938" y="669"/>
                    <a:pt x="938" y="670"/>
                    <a:pt x="938" y="671"/>
                  </a:cubicBezTo>
                  <a:cubicBezTo>
                    <a:pt x="923" y="677"/>
                    <a:pt x="906" y="677"/>
                    <a:pt x="890" y="674"/>
                  </a:cubicBezTo>
                  <a:cubicBezTo>
                    <a:pt x="885" y="673"/>
                    <a:pt x="879" y="680"/>
                    <a:pt x="884" y="685"/>
                  </a:cubicBezTo>
                  <a:cubicBezTo>
                    <a:pt x="889" y="690"/>
                    <a:pt x="895" y="693"/>
                    <a:pt x="901" y="696"/>
                  </a:cubicBezTo>
                  <a:cubicBezTo>
                    <a:pt x="894" y="696"/>
                    <a:pt x="886" y="696"/>
                    <a:pt x="878" y="697"/>
                  </a:cubicBezTo>
                  <a:cubicBezTo>
                    <a:pt x="873" y="698"/>
                    <a:pt x="870" y="705"/>
                    <a:pt x="875" y="708"/>
                  </a:cubicBezTo>
                  <a:cubicBezTo>
                    <a:pt x="908" y="727"/>
                    <a:pt x="953" y="727"/>
                    <a:pt x="987" y="712"/>
                  </a:cubicBezTo>
                  <a:cubicBezTo>
                    <a:pt x="997" y="707"/>
                    <a:pt x="1007" y="700"/>
                    <a:pt x="1017" y="691"/>
                  </a:cubicBezTo>
                  <a:cubicBezTo>
                    <a:pt x="1035" y="681"/>
                    <a:pt x="1048" y="657"/>
                    <a:pt x="1052" y="637"/>
                  </a:cubicBezTo>
                  <a:cubicBezTo>
                    <a:pt x="1061" y="600"/>
                    <a:pt x="1048" y="564"/>
                    <a:pt x="1028" y="533"/>
                  </a:cubicBezTo>
                  <a:cubicBezTo>
                    <a:pt x="1025" y="528"/>
                    <a:pt x="1018" y="532"/>
                    <a:pt x="1021" y="537"/>
                  </a:cubicBezTo>
                  <a:close/>
                  <a:moveTo>
                    <a:pt x="975" y="679"/>
                  </a:moveTo>
                  <a:cubicBezTo>
                    <a:pt x="978" y="677"/>
                    <a:pt x="980" y="674"/>
                    <a:pt x="982" y="671"/>
                  </a:cubicBezTo>
                  <a:cubicBezTo>
                    <a:pt x="983" y="671"/>
                    <a:pt x="984" y="671"/>
                    <a:pt x="985" y="671"/>
                  </a:cubicBezTo>
                  <a:cubicBezTo>
                    <a:pt x="982" y="674"/>
                    <a:pt x="979" y="677"/>
                    <a:pt x="975" y="679"/>
                  </a:cubicBezTo>
                  <a:close/>
                  <a:moveTo>
                    <a:pt x="7" y="550"/>
                  </a:moveTo>
                  <a:cubicBezTo>
                    <a:pt x="0" y="549"/>
                    <a:pt x="1" y="540"/>
                    <a:pt x="7" y="537"/>
                  </a:cubicBezTo>
                  <a:cubicBezTo>
                    <a:pt x="15" y="534"/>
                    <a:pt x="24" y="532"/>
                    <a:pt x="32" y="530"/>
                  </a:cubicBezTo>
                  <a:cubicBezTo>
                    <a:pt x="39" y="528"/>
                    <a:pt x="53" y="528"/>
                    <a:pt x="59" y="525"/>
                  </a:cubicBezTo>
                  <a:cubicBezTo>
                    <a:pt x="62" y="525"/>
                    <a:pt x="64" y="524"/>
                    <a:pt x="64" y="521"/>
                  </a:cubicBezTo>
                  <a:cubicBezTo>
                    <a:pt x="64" y="519"/>
                    <a:pt x="64" y="516"/>
                    <a:pt x="62" y="513"/>
                  </a:cubicBezTo>
                  <a:cubicBezTo>
                    <a:pt x="60" y="508"/>
                    <a:pt x="55" y="505"/>
                    <a:pt x="49" y="503"/>
                  </a:cubicBezTo>
                  <a:cubicBezTo>
                    <a:pt x="40" y="500"/>
                    <a:pt x="31" y="486"/>
                    <a:pt x="39" y="477"/>
                  </a:cubicBezTo>
                  <a:cubicBezTo>
                    <a:pt x="43" y="470"/>
                    <a:pt x="43" y="470"/>
                    <a:pt x="44" y="463"/>
                  </a:cubicBezTo>
                  <a:cubicBezTo>
                    <a:pt x="44" y="460"/>
                    <a:pt x="43" y="458"/>
                    <a:pt x="44" y="455"/>
                  </a:cubicBezTo>
                  <a:cubicBezTo>
                    <a:pt x="45" y="452"/>
                    <a:pt x="46" y="450"/>
                    <a:pt x="48" y="448"/>
                  </a:cubicBezTo>
                  <a:cubicBezTo>
                    <a:pt x="48" y="439"/>
                    <a:pt x="48" y="430"/>
                    <a:pt x="45" y="420"/>
                  </a:cubicBezTo>
                  <a:cubicBezTo>
                    <a:pt x="45" y="418"/>
                    <a:pt x="45" y="416"/>
                    <a:pt x="46" y="414"/>
                  </a:cubicBezTo>
                  <a:cubicBezTo>
                    <a:pt x="48" y="411"/>
                    <a:pt x="52" y="410"/>
                    <a:pt x="56" y="411"/>
                  </a:cubicBezTo>
                  <a:cubicBezTo>
                    <a:pt x="65" y="413"/>
                    <a:pt x="70" y="424"/>
                    <a:pt x="73" y="432"/>
                  </a:cubicBezTo>
                  <a:cubicBezTo>
                    <a:pt x="77" y="440"/>
                    <a:pt x="79" y="448"/>
                    <a:pt x="79" y="457"/>
                  </a:cubicBezTo>
                  <a:cubicBezTo>
                    <a:pt x="81" y="464"/>
                    <a:pt x="81" y="471"/>
                    <a:pt x="78" y="479"/>
                  </a:cubicBezTo>
                  <a:cubicBezTo>
                    <a:pt x="94" y="491"/>
                    <a:pt x="103" y="512"/>
                    <a:pt x="96" y="533"/>
                  </a:cubicBezTo>
                  <a:cubicBezTo>
                    <a:pt x="91" y="548"/>
                    <a:pt x="78" y="554"/>
                    <a:pt x="63" y="555"/>
                  </a:cubicBezTo>
                  <a:cubicBezTo>
                    <a:pt x="44" y="555"/>
                    <a:pt x="25" y="554"/>
                    <a:pt x="7" y="550"/>
                  </a:cubicBezTo>
                  <a:close/>
                  <a:moveTo>
                    <a:pt x="91" y="877"/>
                  </a:moveTo>
                  <a:cubicBezTo>
                    <a:pt x="97" y="895"/>
                    <a:pt x="104" y="914"/>
                    <a:pt x="92" y="932"/>
                  </a:cubicBezTo>
                  <a:cubicBezTo>
                    <a:pt x="79" y="950"/>
                    <a:pt x="29" y="964"/>
                    <a:pt x="17" y="939"/>
                  </a:cubicBezTo>
                  <a:cubicBezTo>
                    <a:pt x="15" y="936"/>
                    <a:pt x="17" y="932"/>
                    <a:pt x="20" y="930"/>
                  </a:cubicBezTo>
                  <a:cubicBezTo>
                    <a:pt x="30" y="928"/>
                    <a:pt x="44" y="925"/>
                    <a:pt x="51" y="918"/>
                  </a:cubicBezTo>
                  <a:cubicBezTo>
                    <a:pt x="57" y="913"/>
                    <a:pt x="59" y="913"/>
                    <a:pt x="57" y="904"/>
                  </a:cubicBezTo>
                  <a:cubicBezTo>
                    <a:pt x="55" y="898"/>
                    <a:pt x="52" y="891"/>
                    <a:pt x="50" y="885"/>
                  </a:cubicBezTo>
                  <a:cubicBezTo>
                    <a:pt x="43" y="863"/>
                    <a:pt x="37" y="829"/>
                    <a:pt x="56" y="812"/>
                  </a:cubicBezTo>
                  <a:cubicBezTo>
                    <a:pt x="63" y="805"/>
                    <a:pt x="77" y="805"/>
                    <a:pt x="82" y="815"/>
                  </a:cubicBezTo>
                  <a:cubicBezTo>
                    <a:pt x="91" y="834"/>
                    <a:pt x="85" y="856"/>
                    <a:pt x="91" y="877"/>
                  </a:cubicBezTo>
                  <a:close/>
                  <a:moveTo>
                    <a:pt x="1286" y="849"/>
                  </a:moveTo>
                  <a:cubicBezTo>
                    <a:pt x="1257" y="884"/>
                    <a:pt x="1194" y="907"/>
                    <a:pt x="1157" y="869"/>
                  </a:cubicBezTo>
                  <a:cubicBezTo>
                    <a:pt x="1146" y="858"/>
                    <a:pt x="1158" y="843"/>
                    <a:pt x="1172" y="845"/>
                  </a:cubicBezTo>
                  <a:cubicBezTo>
                    <a:pt x="1199" y="848"/>
                    <a:pt x="1223" y="850"/>
                    <a:pt x="1244" y="831"/>
                  </a:cubicBezTo>
                  <a:cubicBezTo>
                    <a:pt x="1241" y="828"/>
                    <a:pt x="1239" y="825"/>
                    <a:pt x="1238" y="821"/>
                  </a:cubicBezTo>
                  <a:cubicBezTo>
                    <a:pt x="1237" y="819"/>
                    <a:pt x="1236" y="816"/>
                    <a:pt x="1235" y="814"/>
                  </a:cubicBezTo>
                  <a:cubicBezTo>
                    <a:pt x="1235" y="814"/>
                    <a:pt x="1235" y="814"/>
                    <a:pt x="1235" y="813"/>
                  </a:cubicBezTo>
                  <a:cubicBezTo>
                    <a:pt x="1235" y="813"/>
                    <a:pt x="1235" y="813"/>
                    <a:pt x="1235" y="813"/>
                  </a:cubicBezTo>
                  <a:cubicBezTo>
                    <a:pt x="1234" y="812"/>
                    <a:pt x="1234" y="811"/>
                    <a:pt x="1233" y="810"/>
                  </a:cubicBezTo>
                  <a:cubicBezTo>
                    <a:pt x="1230" y="804"/>
                    <a:pt x="1228" y="799"/>
                    <a:pt x="1228" y="793"/>
                  </a:cubicBezTo>
                  <a:cubicBezTo>
                    <a:pt x="1227" y="787"/>
                    <a:pt x="1233" y="781"/>
                    <a:pt x="1239" y="781"/>
                  </a:cubicBezTo>
                  <a:cubicBezTo>
                    <a:pt x="1249" y="782"/>
                    <a:pt x="1258" y="789"/>
                    <a:pt x="1265" y="796"/>
                  </a:cubicBezTo>
                  <a:cubicBezTo>
                    <a:pt x="1266" y="795"/>
                    <a:pt x="1266" y="794"/>
                    <a:pt x="1266" y="793"/>
                  </a:cubicBezTo>
                  <a:cubicBezTo>
                    <a:pt x="1266" y="792"/>
                    <a:pt x="1266" y="792"/>
                    <a:pt x="1266" y="792"/>
                  </a:cubicBezTo>
                  <a:cubicBezTo>
                    <a:pt x="1264" y="791"/>
                    <a:pt x="1262" y="791"/>
                    <a:pt x="1260" y="789"/>
                  </a:cubicBezTo>
                  <a:cubicBezTo>
                    <a:pt x="1257" y="785"/>
                    <a:pt x="1253" y="782"/>
                    <a:pt x="1249" y="778"/>
                  </a:cubicBezTo>
                  <a:cubicBezTo>
                    <a:pt x="1245" y="775"/>
                    <a:pt x="1245" y="769"/>
                    <a:pt x="1248" y="765"/>
                  </a:cubicBezTo>
                  <a:cubicBezTo>
                    <a:pt x="1249" y="763"/>
                    <a:pt x="1251" y="762"/>
                    <a:pt x="1253" y="761"/>
                  </a:cubicBezTo>
                  <a:cubicBezTo>
                    <a:pt x="1248" y="749"/>
                    <a:pt x="1256" y="738"/>
                    <a:pt x="1269" y="737"/>
                  </a:cubicBezTo>
                  <a:cubicBezTo>
                    <a:pt x="1294" y="735"/>
                    <a:pt x="1309" y="762"/>
                    <a:pt x="1310" y="783"/>
                  </a:cubicBezTo>
                  <a:cubicBezTo>
                    <a:pt x="1312" y="807"/>
                    <a:pt x="1301" y="830"/>
                    <a:pt x="1286" y="849"/>
                  </a:cubicBezTo>
                  <a:close/>
                  <a:moveTo>
                    <a:pt x="1189" y="373"/>
                  </a:moveTo>
                  <a:cubicBezTo>
                    <a:pt x="1184" y="368"/>
                    <a:pt x="1184" y="356"/>
                    <a:pt x="1192" y="353"/>
                  </a:cubicBezTo>
                  <a:cubicBezTo>
                    <a:pt x="1200" y="349"/>
                    <a:pt x="1209" y="350"/>
                    <a:pt x="1218" y="346"/>
                  </a:cubicBezTo>
                  <a:cubicBezTo>
                    <a:pt x="1228" y="342"/>
                    <a:pt x="1226" y="338"/>
                    <a:pt x="1224" y="328"/>
                  </a:cubicBezTo>
                  <a:cubicBezTo>
                    <a:pt x="1221" y="307"/>
                    <a:pt x="1218" y="284"/>
                    <a:pt x="1223" y="263"/>
                  </a:cubicBezTo>
                  <a:cubicBezTo>
                    <a:pt x="1228" y="243"/>
                    <a:pt x="1262" y="241"/>
                    <a:pt x="1265" y="263"/>
                  </a:cubicBezTo>
                  <a:cubicBezTo>
                    <a:pt x="1269" y="283"/>
                    <a:pt x="1268" y="303"/>
                    <a:pt x="1271" y="323"/>
                  </a:cubicBezTo>
                  <a:cubicBezTo>
                    <a:pt x="1274" y="339"/>
                    <a:pt x="1275" y="353"/>
                    <a:pt x="1265" y="367"/>
                  </a:cubicBezTo>
                  <a:cubicBezTo>
                    <a:pt x="1248" y="390"/>
                    <a:pt x="1209" y="395"/>
                    <a:pt x="1189" y="373"/>
                  </a:cubicBezTo>
                  <a:close/>
                  <a:moveTo>
                    <a:pt x="592" y="1123"/>
                  </a:moveTo>
                  <a:cubicBezTo>
                    <a:pt x="604" y="1136"/>
                    <a:pt x="603" y="1154"/>
                    <a:pt x="599" y="1171"/>
                  </a:cubicBezTo>
                  <a:cubicBezTo>
                    <a:pt x="595" y="1188"/>
                    <a:pt x="576" y="1187"/>
                    <a:pt x="568" y="1176"/>
                  </a:cubicBezTo>
                  <a:cubicBezTo>
                    <a:pt x="565" y="1179"/>
                    <a:pt x="562" y="1181"/>
                    <a:pt x="557" y="1182"/>
                  </a:cubicBezTo>
                  <a:cubicBezTo>
                    <a:pt x="545" y="1183"/>
                    <a:pt x="538" y="1174"/>
                    <a:pt x="537" y="1164"/>
                  </a:cubicBezTo>
                  <a:cubicBezTo>
                    <a:pt x="536" y="1157"/>
                    <a:pt x="535" y="1151"/>
                    <a:pt x="532" y="1146"/>
                  </a:cubicBezTo>
                  <a:cubicBezTo>
                    <a:pt x="530" y="1140"/>
                    <a:pt x="525" y="1135"/>
                    <a:pt x="524" y="1129"/>
                  </a:cubicBezTo>
                  <a:cubicBezTo>
                    <a:pt x="523" y="1125"/>
                    <a:pt x="525" y="1119"/>
                    <a:pt x="530" y="1118"/>
                  </a:cubicBezTo>
                  <a:cubicBezTo>
                    <a:pt x="534" y="1117"/>
                    <a:pt x="539" y="1118"/>
                    <a:pt x="543" y="1120"/>
                  </a:cubicBezTo>
                  <a:cubicBezTo>
                    <a:pt x="542" y="1110"/>
                    <a:pt x="547" y="1100"/>
                    <a:pt x="553" y="1092"/>
                  </a:cubicBezTo>
                  <a:cubicBezTo>
                    <a:pt x="557" y="1088"/>
                    <a:pt x="564" y="1092"/>
                    <a:pt x="564" y="1097"/>
                  </a:cubicBezTo>
                  <a:cubicBezTo>
                    <a:pt x="564" y="1100"/>
                    <a:pt x="563" y="1105"/>
                    <a:pt x="564" y="1108"/>
                  </a:cubicBezTo>
                  <a:cubicBezTo>
                    <a:pt x="567" y="1112"/>
                    <a:pt x="570" y="1111"/>
                    <a:pt x="574" y="1112"/>
                  </a:cubicBezTo>
                  <a:cubicBezTo>
                    <a:pt x="581" y="1114"/>
                    <a:pt x="587" y="1117"/>
                    <a:pt x="592" y="1123"/>
                  </a:cubicBezTo>
                  <a:close/>
                  <a:moveTo>
                    <a:pt x="528" y="1100"/>
                  </a:moveTo>
                  <a:cubicBezTo>
                    <a:pt x="522" y="1101"/>
                    <a:pt x="517" y="1100"/>
                    <a:pt x="511" y="1100"/>
                  </a:cubicBezTo>
                  <a:cubicBezTo>
                    <a:pt x="502" y="1099"/>
                    <a:pt x="501" y="1088"/>
                    <a:pt x="509" y="1085"/>
                  </a:cubicBezTo>
                  <a:cubicBezTo>
                    <a:pt x="515" y="1083"/>
                    <a:pt x="522" y="1075"/>
                    <a:pt x="527" y="1070"/>
                  </a:cubicBezTo>
                  <a:cubicBezTo>
                    <a:pt x="532" y="1065"/>
                    <a:pt x="535" y="1058"/>
                    <a:pt x="539" y="1052"/>
                  </a:cubicBezTo>
                  <a:cubicBezTo>
                    <a:pt x="544" y="1045"/>
                    <a:pt x="553" y="1041"/>
                    <a:pt x="561" y="1045"/>
                  </a:cubicBezTo>
                  <a:cubicBezTo>
                    <a:pt x="568" y="1048"/>
                    <a:pt x="574" y="1057"/>
                    <a:pt x="571" y="1065"/>
                  </a:cubicBezTo>
                  <a:cubicBezTo>
                    <a:pt x="566" y="1078"/>
                    <a:pt x="556" y="1088"/>
                    <a:pt x="545" y="1094"/>
                  </a:cubicBezTo>
                  <a:cubicBezTo>
                    <a:pt x="540" y="1097"/>
                    <a:pt x="534" y="1099"/>
                    <a:pt x="528" y="1100"/>
                  </a:cubicBezTo>
                  <a:close/>
                  <a:moveTo>
                    <a:pt x="694" y="1007"/>
                  </a:moveTo>
                  <a:cubicBezTo>
                    <a:pt x="701" y="1054"/>
                    <a:pt x="641" y="1098"/>
                    <a:pt x="601" y="1066"/>
                  </a:cubicBezTo>
                  <a:cubicBezTo>
                    <a:pt x="597" y="1063"/>
                    <a:pt x="599" y="1055"/>
                    <a:pt x="605" y="1053"/>
                  </a:cubicBezTo>
                  <a:cubicBezTo>
                    <a:pt x="617" y="1051"/>
                    <a:pt x="631" y="1047"/>
                    <a:pt x="642" y="1039"/>
                  </a:cubicBezTo>
                  <a:cubicBezTo>
                    <a:pt x="653" y="1029"/>
                    <a:pt x="655" y="1016"/>
                    <a:pt x="661" y="1003"/>
                  </a:cubicBezTo>
                  <a:cubicBezTo>
                    <a:pt x="667" y="989"/>
                    <a:pt x="692" y="993"/>
                    <a:pt x="694" y="1007"/>
                  </a:cubicBezTo>
                  <a:close/>
                </a:path>
              </a:pathLst>
            </a:custGeom>
            <a:solidFill>
              <a:srgbClr val="FFFFFF">
                <a:alpha val="14902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</p:spTree>
    <p:extLst>
      <p:ext uri="{BB962C8B-B14F-4D97-AF65-F5344CB8AC3E}">
        <p14:creationId xmlns:p14="http://schemas.microsoft.com/office/powerpoint/2010/main" val="74045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grpSp>
        <p:nvGrpSpPr>
          <p:cNvPr id="8" name="Skupina 7"/>
          <p:cNvGrpSpPr/>
          <p:nvPr/>
        </p:nvGrpSpPr>
        <p:grpSpPr>
          <a:xfrm>
            <a:off x="6392623" y="1016081"/>
            <a:ext cx="4387850" cy="4128828"/>
            <a:chOff x="5936323" y="737796"/>
            <a:chExt cx="4553878" cy="4285055"/>
          </a:xfrm>
        </p:grpSpPr>
        <p:pic>
          <p:nvPicPr>
            <p:cNvPr id="3074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36323" y="737796"/>
              <a:ext cx="4387850" cy="4140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6" name="Freeform 7"/>
            <p:cNvSpPr>
              <a:spLocks noEditPoints="1"/>
            </p:cNvSpPr>
            <p:nvPr/>
          </p:nvSpPr>
          <p:spPr bwMode="auto">
            <a:xfrm>
              <a:off x="6324601" y="812800"/>
              <a:ext cx="4165600" cy="4210051"/>
            </a:xfrm>
            <a:custGeom>
              <a:avLst/>
              <a:gdLst>
                <a:gd name="T0" fmla="*/ 195 w 1111"/>
                <a:gd name="T1" fmla="*/ 600 h 1123"/>
                <a:gd name="T2" fmla="*/ 346 w 1111"/>
                <a:gd name="T3" fmla="*/ 570 h 1123"/>
                <a:gd name="T4" fmla="*/ 294 w 1111"/>
                <a:gd name="T5" fmla="*/ 687 h 1123"/>
                <a:gd name="T6" fmla="*/ 384 w 1111"/>
                <a:gd name="T7" fmla="*/ 703 h 1123"/>
                <a:gd name="T8" fmla="*/ 405 w 1111"/>
                <a:gd name="T9" fmla="*/ 792 h 1123"/>
                <a:gd name="T10" fmla="*/ 384 w 1111"/>
                <a:gd name="T11" fmla="*/ 243 h 1123"/>
                <a:gd name="T12" fmla="*/ 321 w 1111"/>
                <a:gd name="T13" fmla="*/ 356 h 1123"/>
                <a:gd name="T14" fmla="*/ 149 w 1111"/>
                <a:gd name="T15" fmla="*/ 449 h 1123"/>
                <a:gd name="T16" fmla="*/ 397 w 1111"/>
                <a:gd name="T17" fmla="*/ 290 h 1123"/>
                <a:gd name="T18" fmla="*/ 269 w 1111"/>
                <a:gd name="T19" fmla="*/ 134 h 1123"/>
                <a:gd name="T20" fmla="*/ 220 w 1111"/>
                <a:gd name="T21" fmla="*/ 103 h 1123"/>
                <a:gd name="T22" fmla="*/ 317 w 1111"/>
                <a:gd name="T23" fmla="*/ 335 h 1123"/>
                <a:gd name="T24" fmla="*/ 232 w 1111"/>
                <a:gd name="T25" fmla="*/ 345 h 1123"/>
                <a:gd name="T26" fmla="*/ 414 w 1111"/>
                <a:gd name="T27" fmla="*/ 1054 h 1123"/>
                <a:gd name="T28" fmla="*/ 11 w 1111"/>
                <a:gd name="T29" fmla="*/ 1106 h 1123"/>
                <a:gd name="T30" fmla="*/ 253 w 1111"/>
                <a:gd name="T31" fmla="*/ 1069 h 1123"/>
                <a:gd name="T32" fmla="*/ 780 w 1111"/>
                <a:gd name="T33" fmla="*/ 1021 h 1123"/>
                <a:gd name="T34" fmla="*/ 727 w 1111"/>
                <a:gd name="T35" fmla="*/ 1036 h 1123"/>
                <a:gd name="T36" fmla="*/ 674 w 1111"/>
                <a:gd name="T37" fmla="*/ 1044 h 1123"/>
                <a:gd name="T38" fmla="*/ 616 w 1111"/>
                <a:gd name="T39" fmla="*/ 1048 h 1123"/>
                <a:gd name="T40" fmla="*/ 537 w 1111"/>
                <a:gd name="T41" fmla="*/ 1094 h 1123"/>
                <a:gd name="T42" fmla="*/ 691 w 1111"/>
                <a:gd name="T43" fmla="*/ 1092 h 1123"/>
                <a:gd name="T44" fmla="*/ 413 w 1111"/>
                <a:gd name="T45" fmla="*/ 1002 h 1123"/>
                <a:gd name="T46" fmla="*/ 435 w 1111"/>
                <a:gd name="T47" fmla="*/ 972 h 1123"/>
                <a:gd name="T48" fmla="*/ 787 w 1111"/>
                <a:gd name="T49" fmla="*/ 1054 h 1123"/>
                <a:gd name="T50" fmla="*/ 1058 w 1111"/>
                <a:gd name="T51" fmla="*/ 838 h 1123"/>
                <a:gd name="T52" fmla="*/ 1040 w 1111"/>
                <a:gd name="T53" fmla="*/ 961 h 1123"/>
                <a:gd name="T54" fmla="*/ 778 w 1111"/>
                <a:gd name="T55" fmla="*/ 1048 h 1123"/>
                <a:gd name="T56" fmla="*/ 784 w 1111"/>
                <a:gd name="T57" fmla="*/ 905 h 1123"/>
                <a:gd name="T58" fmla="*/ 832 w 1111"/>
                <a:gd name="T59" fmla="*/ 795 h 1123"/>
                <a:gd name="T60" fmla="*/ 768 w 1111"/>
                <a:gd name="T61" fmla="*/ 846 h 1123"/>
                <a:gd name="T62" fmla="*/ 695 w 1111"/>
                <a:gd name="T63" fmla="*/ 431 h 1123"/>
                <a:gd name="T64" fmla="*/ 769 w 1111"/>
                <a:gd name="T65" fmla="*/ 527 h 1123"/>
                <a:gd name="T66" fmla="*/ 617 w 1111"/>
                <a:gd name="T67" fmla="*/ 422 h 1123"/>
                <a:gd name="T68" fmla="*/ 462 w 1111"/>
                <a:gd name="T69" fmla="*/ 540 h 1123"/>
                <a:gd name="T70" fmla="*/ 959 w 1111"/>
                <a:gd name="T71" fmla="*/ 807 h 1123"/>
                <a:gd name="T72" fmla="*/ 859 w 1111"/>
                <a:gd name="T73" fmla="*/ 670 h 1123"/>
                <a:gd name="T74" fmla="*/ 809 w 1111"/>
                <a:gd name="T75" fmla="*/ 678 h 1123"/>
                <a:gd name="T76" fmla="*/ 772 w 1111"/>
                <a:gd name="T77" fmla="*/ 342 h 1123"/>
                <a:gd name="T78" fmla="*/ 784 w 1111"/>
                <a:gd name="T79" fmla="*/ 477 h 1123"/>
                <a:gd name="T80" fmla="*/ 605 w 1111"/>
                <a:gd name="T81" fmla="*/ 707 h 1123"/>
                <a:gd name="T82" fmla="*/ 628 w 1111"/>
                <a:gd name="T83" fmla="*/ 676 h 1123"/>
                <a:gd name="T84" fmla="*/ 693 w 1111"/>
                <a:gd name="T85" fmla="*/ 717 h 1123"/>
                <a:gd name="T86" fmla="*/ 723 w 1111"/>
                <a:gd name="T87" fmla="*/ 725 h 1123"/>
                <a:gd name="T88" fmla="*/ 695 w 1111"/>
                <a:gd name="T89" fmla="*/ 715 h 1123"/>
                <a:gd name="T90" fmla="*/ 651 w 1111"/>
                <a:gd name="T91" fmla="*/ 534 h 1123"/>
                <a:gd name="T92" fmla="*/ 536 w 1111"/>
                <a:gd name="T93" fmla="*/ 626 h 1123"/>
                <a:gd name="T94" fmla="*/ 547 w 1111"/>
                <a:gd name="T95" fmla="*/ 618 h 1123"/>
                <a:gd name="T96" fmla="*/ 514 w 1111"/>
                <a:gd name="T97" fmla="*/ 610 h 1123"/>
                <a:gd name="T98" fmla="*/ 536 w 1111"/>
                <a:gd name="T99" fmla="*/ 626 h 1123"/>
                <a:gd name="T100" fmla="*/ 603 w 1111"/>
                <a:gd name="T101" fmla="*/ 756 h 1123"/>
                <a:gd name="T102" fmla="*/ 662 w 1111"/>
                <a:gd name="T103" fmla="*/ 853 h 1123"/>
                <a:gd name="T104" fmla="*/ 703 w 1111"/>
                <a:gd name="T105" fmla="*/ 849 h 1123"/>
                <a:gd name="T106" fmla="*/ 579 w 1111"/>
                <a:gd name="T107" fmla="*/ 1001 h 1123"/>
                <a:gd name="T108" fmla="*/ 617 w 1111"/>
                <a:gd name="T109" fmla="*/ 952 h 1123"/>
                <a:gd name="T110" fmla="*/ 1016 w 1111"/>
                <a:gd name="T111" fmla="*/ 215 h 1123"/>
                <a:gd name="T112" fmla="*/ 830 w 1111"/>
                <a:gd name="T113" fmla="*/ 215 h 1123"/>
                <a:gd name="T114" fmla="*/ 654 w 1111"/>
                <a:gd name="T115" fmla="*/ 13 h 1123"/>
                <a:gd name="T116" fmla="*/ 652 w 1111"/>
                <a:gd name="T117" fmla="*/ 101 h 1123"/>
                <a:gd name="T118" fmla="*/ 689 w 1111"/>
                <a:gd name="T119" fmla="*/ 201 h 1123"/>
                <a:gd name="T120" fmla="*/ 730 w 1111"/>
                <a:gd name="T121" fmla="*/ 120 h 1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111" h="1123">
                  <a:moveTo>
                    <a:pt x="328" y="615"/>
                  </a:moveTo>
                  <a:cubicBezTo>
                    <a:pt x="334" y="610"/>
                    <a:pt x="337" y="603"/>
                    <a:pt x="339" y="597"/>
                  </a:cubicBezTo>
                  <a:cubicBezTo>
                    <a:pt x="333" y="607"/>
                    <a:pt x="325" y="616"/>
                    <a:pt x="313" y="620"/>
                  </a:cubicBezTo>
                  <a:cubicBezTo>
                    <a:pt x="278" y="632"/>
                    <a:pt x="226" y="634"/>
                    <a:pt x="193" y="618"/>
                  </a:cubicBezTo>
                  <a:cubicBezTo>
                    <a:pt x="185" y="614"/>
                    <a:pt x="188" y="603"/>
                    <a:pt x="195" y="600"/>
                  </a:cubicBezTo>
                  <a:cubicBezTo>
                    <a:pt x="221" y="592"/>
                    <a:pt x="250" y="594"/>
                    <a:pt x="277" y="590"/>
                  </a:cubicBezTo>
                  <a:cubicBezTo>
                    <a:pt x="292" y="589"/>
                    <a:pt x="309" y="591"/>
                    <a:pt x="311" y="574"/>
                  </a:cubicBezTo>
                  <a:cubicBezTo>
                    <a:pt x="313" y="560"/>
                    <a:pt x="309" y="548"/>
                    <a:pt x="312" y="535"/>
                  </a:cubicBezTo>
                  <a:cubicBezTo>
                    <a:pt x="315" y="523"/>
                    <a:pt x="331" y="522"/>
                    <a:pt x="337" y="532"/>
                  </a:cubicBezTo>
                  <a:cubicBezTo>
                    <a:pt x="344" y="542"/>
                    <a:pt x="347" y="556"/>
                    <a:pt x="346" y="570"/>
                  </a:cubicBezTo>
                  <a:cubicBezTo>
                    <a:pt x="351" y="553"/>
                    <a:pt x="355" y="537"/>
                    <a:pt x="351" y="518"/>
                  </a:cubicBezTo>
                  <a:cubicBezTo>
                    <a:pt x="349" y="507"/>
                    <a:pt x="363" y="501"/>
                    <a:pt x="369" y="510"/>
                  </a:cubicBezTo>
                  <a:cubicBezTo>
                    <a:pt x="379" y="525"/>
                    <a:pt x="384" y="545"/>
                    <a:pt x="382" y="563"/>
                  </a:cubicBezTo>
                  <a:cubicBezTo>
                    <a:pt x="399" y="584"/>
                    <a:pt x="388" y="616"/>
                    <a:pt x="373" y="638"/>
                  </a:cubicBezTo>
                  <a:cubicBezTo>
                    <a:pt x="354" y="664"/>
                    <a:pt x="325" y="680"/>
                    <a:pt x="294" y="687"/>
                  </a:cubicBezTo>
                  <a:cubicBezTo>
                    <a:pt x="238" y="701"/>
                    <a:pt x="150" y="682"/>
                    <a:pt x="139" y="615"/>
                  </a:cubicBezTo>
                  <a:cubicBezTo>
                    <a:pt x="137" y="606"/>
                    <a:pt x="147" y="596"/>
                    <a:pt x="156" y="602"/>
                  </a:cubicBezTo>
                  <a:cubicBezTo>
                    <a:pt x="193" y="626"/>
                    <a:pt x="224" y="652"/>
                    <a:pt x="271" y="643"/>
                  </a:cubicBezTo>
                  <a:cubicBezTo>
                    <a:pt x="292" y="640"/>
                    <a:pt x="314" y="631"/>
                    <a:pt x="328" y="615"/>
                  </a:cubicBezTo>
                  <a:close/>
                  <a:moveTo>
                    <a:pt x="384" y="703"/>
                  </a:moveTo>
                  <a:cubicBezTo>
                    <a:pt x="381" y="731"/>
                    <a:pt x="379" y="759"/>
                    <a:pt x="368" y="785"/>
                  </a:cubicBezTo>
                  <a:cubicBezTo>
                    <a:pt x="364" y="797"/>
                    <a:pt x="358" y="808"/>
                    <a:pt x="350" y="819"/>
                  </a:cubicBezTo>
                  <a:cubicBezTo>
                    <a:pt x="343" y="829"/>
                    <a:pt x="338" y="834"/>
                    <a:pt x="341" y="847"/>
                  </a:cubicBezTo>
                  <a:cubicBezTo>
                    <a:pt x="342" y="853"/>
                    <a:pt x="348" y="857"/>
                    <a:pt x="354" y="857"/>
                  </a:cubicBezTo>
                  <a:cubicBezTo>
                    <a:pt x="382" y="860"/>
                    <a:pt x="399" y="813"/>
                    <a:pt x="405" y="792"/>
                  </a:cubicBezTo>
                  <a:cubicBezTo>
                    <a:pt x="412" y="762"/>
                    <a:pt x="411" y="727"/>
                    <a:pt x="394" y="701"/>
                  </a:cubicBezTo>
                  <a:cubicBezTo>
                    <a:pt x="391" y="696"/>
                    <a:pt x="384" y="698"/>
                    <a:pt x="384" y="703"/>
                  </a:cubicBezTo>
                  <a:close/>
                  <a:moveTo>
                    <a:pt x="421" y="211"/>
                  </a:moveTo>
                  <a:cubicBezTo>
                    <a:pt x="416" y="220"/>
                    <a:pt x="416" y="229"/>
                    <a:pt x="408" y="236"/>
                  </a:cubicBezTo>
                  <a:cubicBezTo>
                    <a:pt x="402" y="242"/>
                    <a:pt x="393" y="244"/>
                    <a:pt x="384" y="243"/>
                  </a:cubicBezTo>
                  <a:cubicBezTo>
                    <a:pt x="372" y="242"/>
                    <a:pt x="348" y="226"/>
                    <a:pt x="340" y="242"/>
                  </a:cubicBezTo>
                  <a:cubicBezTo>
                    <a:pt x="332" y="256"/>
                    <a:pt x="343" y="270"/>
                    <a:pt x="355" y="279"/>
                  </a:cubicBezTo>
                  <a:cubicBezTo>
                    <a:pt x="355" y="279"/>
                    <a:pt x="356" y="279"/>
                    <a:pt x="357" y="280"/>
                  </a:cubicBezTo>
                  <a:cubicBezTo>
                    <a:pt x="343" y="299"/>
                    <a:pt x="338" y="321"/>
                    <a:pt x="317" y="335"/>
                  </a:cubicBezTo>
                  <a:cubicBezTo>
                    <a:pt x="325" y="339"/>
                    <a:pt x="327" y="348"/>
                    <a:pt x="321" y="356"/>
                  </a:cubicBezTo>
                  <a:cubicBezTo>
                    <a:pt x="299" y="383"/>
                    <a:pt x="253" y="365"/>
                    <a:pt x="232" y="345"/>
                  </a:cubicBezTo>
                  <a:cubicBezTo>
                    <a:pt x="229" y="342"/>
                    <a:pt x="229" y="339"/>
                    <a:pt x="231" y="336"/>
                  </a:cubicBezTo>
                  <a:cubicBezTo>
                    <a:pt x="209" y="330"/>
                    <a:pt x="179" y="358"/>
                    <a:pt x="167" y="371"/>
                  </a:cubicBezTo>
                  <a:cubicBezTo>
                    <a:pt x="148" y="394"/>
                    <a:pt x="140" y="419"/>
                    <a:pt x="139" y="448"/>
                  </a:cubicBezTo>
                  <a:cubicBezTo>
                    <a:pt x="138" y="453"/>
                    <a:pt x="147" y="455"/>
                    <a:pt x="149" y="449"/>
                  </a:cubicBezTo>
                  <a:cubicBezTo>
                    <a:pt x="153" y="425"/>
                    <a:pt x="168" y="402"/>
                    <a:pt x="187" y="387"/>
                  </a:cubicBezTo>
                  <a:cubicBezTo>
                    <a:pt x="196" y="379"/>
                    <a:pt x="208" y="372"/>
                    <a:pt x="220" y="368"/>
                  </a:cubicBezTo>
                  <a:cubicBezTo>
                    <a:pt x="221" y="367"/>
                    <a:pt x="223" y="367"/>
                    <a:pt x="224" y="366"/>
                  </a:cubicBezTo>
                  <a:cubicBezTo>
                    <a:pt x="246" y="402"/>
                    <a:pt x="301" y="398"/>
                    <a:pt x="334" y="380"/>
                  </a:cubicBezTo>
                  <a:cubicBezTo>
                    <a:pt x="365" y="364"/>
                    <a:pt x="398" y="327"/>
                    <a:pt x="397" y="290"/>
                  </a:cubicBezTo>
                  <a:cubicBezTo>
                    <a:pt x="401" y="290"/>
                    <a:pt x="404" y="290"/>
                    <a:pt x="408" y="289"/>
                  </a:cubicBezTo>
                  <a:cubicBezTo>
                    <a:pt x="440" y="282"/>
                    <a:pt x="484" y="239"/>
                    <a:pt x="454" y="207"/>
                  </a:cubicBezTo>
                  <a:cubicBezTo>
                    <a:pt x="445" y="197"/>
                    <a:pt x="428" y="200"/>
                    <a:pt x="421" y="211"/>
                  </a:cubicBezTo>
                  <a:close/>
                  <a:moveTo>
                    <a:pt x="249" y="150"/>
                  </a:moveTo>
                  <a:cubicBezTo>
                    <a:pt x="258" y="147"/>
                    <a:pt x="264" y="141"/>
                    <a:pt x="269" y="134"/>
                  </a:cubicBezTo>
                  <a:cubicBezTo>
                    <a:pt x="269" y="134"/>
                    <a:pt x="272" y="130"/>
                    <a:pt x="273" y="129"/>
                  </a:cubicBezTo>
                  <a:cubicBezTo>
                    <a:pt x="275" y="127"/>
                    <a:pt x="278" y="124"/>
                    <a:pt x="279" y="121"/>
                  </a:cubicBezTo>
                  <a:cubicBezTo>
                    <a:pt x="286" y="106"/>
                    <a:pt x="278" y="88"/>
                    <a:pt x="260" y="88"/>
                  </a:cubicBezTo>
                  <a:cubicBezTo>
                    <a:pt x="247" y="88"/>
                    <a:pt x="239" y="95"/>
                    <a:pt x="232" y="105"/>
                  </a:cubicBezTo>
                  <a:cubicBezTo>
                    <a:pt x="228" y="104"/>
                    <a:pt x="221" y="103"/>
                    <a:pt x="220" y="103"/>
                  </a:cubicBezTo>
                  <a:cubicBezTo>
                    <a:pt x="206" y="103"/>
                    <a:pt x="198" y="118"/>
                    <a:pt x="205" y="129"/>
                  </a:cubicBezTo>
                  <a:cubicBezTo>
                    <a:pt x="213" y="143"/>
                    <a:pt x="229" y="157"/>
                    <a:pt x="249" y="150"/>
                  </a:cubicBezTo>
                  <a:close/>
                  <a:moveTo>
                    <a:pt x="232" y="345"/>
                  </a:moveTo>
                  <a:cubicBezTo>
                    <a:pt x="253" y="365"/>
                    <a:pt x="299" y="383"/>
                    <a:pt x="321" y="356"/>
                  </a:cubicBezTo>
                  <a:cubicBezTo>
                    <a:pt x="327" y="348"/>
                    <a:pt x="325" y="339"/>
                    <a:pt x="317" y="335"/>
                  </a:cubicBezTo>
                  <a:cubicBezTo>
                    <a:pt x="316" y="335"/>
                    <a:pt x="314" y="334"/>
                    <a:pt x="312" y="334"/>
                  </a:cubicBezTo>
                  <a:cubicBezTo>
                    <a:pt x="301" y="333"/>
                    <a:pt x="290" y="337"/>
                    <a:pt x="279" y="338"/>
                  </a:cubicBezTo>
                  <a:cubicBezTo>
                    <a:pt x="266" y="339"/>
                    <a:pt x="254" y="337"/>
                    <a:pt x="242" y="332"/>
                  </a:cubicBezTo>
                  <a:cubicBezTo>
                    <a:pt x="238" y="330"/>
                    <a:pt x="233" y="332"/>
                    <a:pt x="231" y="336"/>
                  </a:cubicBezTo>
                  <a:cubicBezTo>
                    <a:pt x="229" y="339"/>
                    <a:pt x="229" y="342"/>
                    <a:pt x="232" y="345"/>
                  </a:cubicBezTo>
                  <a:close/>
                  <a:moveTo>
                    <a:pt x="37" y="1025"/>
                  </a:moveTo>
                  <a:cubicBezTo>
                    <a:pt x="31" y="1028"/>
                    <a:pt x="32" y="1038"/>
                    <a:pt x="37" y="1041"/>
                  </a:cubicBezTo>
                  <a:cubicBezTo>
                    <a:pt x="62" y="1055"/>
                    <a:pt x="94" y="1054"/>
                    <a:pt x="121" y="1054"/>
                  </a:cubicBezTo>
                  <a:cubicBezTo>
                    <a:pt x="154" y="1055"/>
                    <a:pt x="187" y="1056"/>
                    <a:pt x="220" y="1056"/>
                  </a:cubicBezTo>
                  <a:cubicBezTo>
                    <a:pt x="285" y="1057"/>
                    <a:pt x="349" y="1056"/>
                    <a:pt x="414" y="1054"/>
                  </a:cubicBezTo>
                  <a:cubicBezTo>
                    <a:pt x="437" y="1054"/>
                    <a:pt x="438" y="1017"/>
                    <a:pt x="414" y="1018"/>
                  </a:cubicBezTo>
                  <a:cubicBezTo>
                    <a:pt x="349" y="1020"/>
                    <a:pt x="285" y="1021"/>
                    <a:pt x="220" y="1020"/>
                  </a:cubicBezTo>
                  <a:cubicBezTo>
                    <a:pt x="189" y="1020"/>
                    <a:pt x="157" y="1019"/>
                    <a:pt x="125" y="1018"/>
                  </a:cubicBezTo>
                  <a:cubicBezTo>
                    <a:pt x="96" y="1018"/>
                    <a:pt x="65" y="1013"/>
                    <a:pt x="37" y="1025"/>
                  </a:cubicBezTo>
                  <a:close/>
                  <a:moveTo>
                    <a:pt x="11" y="1106"/>
                  </a:moveTo>
                  <a:cubicBezTo>
                    <a:pt x="52" y="1108"/>
                    <a:pt x="94" y="1105"/>
                    <a:pt x="135" y="1105"/>
                  </a:cubicBezTo>
                  <a:cubicBezTo>
                    <a:pt x="176" y="1106"/>
                    <a:pt x="216" y="1108"/>
                    <a:pt x="257" y="1110"/>
                  </a:cubicBezTo>
                  <a:cubicBezTo>
                    <a:pt x="338" y="1115"/>
                    <a:pt x="422" y="1123"/>
                    <a:pt x="504" y="1116"/>
                  </a:cubicBezTo>
                  <a:cubicBezTo>
                    <a:pt x="531" y="1113"/>
                    <a:pt x="532" y="1073"/>
                    <a:pt x="504" y="1072"/>
                  </a:cubicBezTo>
                  <a:cubicBezTo>
                    <a:pt x="420" y="1070"/>
                    <a:pt x="336" y="1069"/>
                    <a:pt x="253" y="1069"/>
                  </a:cubicBezTo>
                  <a:cubicBezTo>
                    <a:pt x="211" y="1069"/>
                    <a:pt x="169" y="1070"/>
                    <a:pt x="127" y="1073"/>
                  </a:cubicBezTo>
                  <a:cubicBezTo>
                    <a:pt x="88" y="1075"/>
                    <a:pt x="47" y="1078"/>
                    <a:pt x="8" y="1091"/>
                  </a:cubicBezTo>
                  <a:cubicBezTo>
                    <a:pt x="0" y="1093"/>
                    <a:pt x="2" y="1105"/>
                    <a:pt x="11" y="1106"/>
                  </a:cubicBezTo>
                  <a:close/>
                  <a:moveTo>
                    <a:pt x="778" y="1048"/>
                  </a:moveTo>
                  <a:cubicBezTo>
                    <a:pt x="771" y="1040"/>
                    <a:pt x="772" y="1028"/>
                    <a:pt x="780" y="1021"/>
                  </a:cubicBezTo>
                  <a:cubicBezTo>
                    <a:pt x="777" y="1016"/>
                    <a:pt x="772" y="1011"/>
                    <a:pt x="764" y="1011"/>
                  </a:cubicBezTo>
                  <a:cubicBezTo>
                    <a:pt x="753" y="1010"/>
                    <a:pt x="753" y="1010"/>
                    <a:pt x="753" y="1010"/>
                  </a:cubicBezTo>
                  <a:cubicBezTo>
                    <a:pt x="746" y="1009"/>
                    <a:pt x="739" y="1014"/>
                    <a:pt x="735" y="1020"/>
                  </a:cubicBezTo>
                  <a:cubicBezTo>
                    <a:pt x="732" y="1025"/>
                    <a:pt x="730" y="1030"/>
                    <a:pt x="728" y="1035"/>
                  </a:cubicBezTo>
                  <a:cubicBezTo>
                    <a:pt x="727" y="1035"/>
                    <a:pt x="727" y="1035"/>
                    <a:pt x="727" y="1036"/>
                  </a:cubicBezTo>
                  <a:cubicBezTo>
                    <a:pt x="719" y="1038"/>
                    <a:pt x="714" y="1047"/>
                    <a:pt x="716" y="1054"/>
                  </a:cubicBezTo>
                  <a:cubicBezTo>
                    <a:pt x="717" y="1057"/>
                    <a:pt x="718" y="1059"/>
                    <a:pt x="720" y="1061"/>
                  </a:cubicBezTo>
                  <a:cubicBezTo>
                    <a:pt x="719" y="1062"/>
                    <a:pt x="719" y="1063"/>
                    <a:pt x="718" y="1063"/>
                  </a:cubicBezTo>
                  <a:cubicBezTo>
                    <a:pt x="716" y="1063"/>
                    <a:pt x="713" y="1045"/>
                    <a:pt x="713" y="1044"/>
                  </a:cubicBezTo>
                  <a:cubicBezTo>
                    <a:pt x="709" y="1023"/>
                    <a:pt x="680" y="1027"/>
                    <a:pt x="674" y="1044"/>
                  </a:cubicBezTo>
                  <a:cubicBezTo>
                    <a:pt x="674" y="1045"/>
                    <a:pt x="673" y="1046"/>
                    <a:pt x="673" y="1047"/>
                  </a:cubicBezTo>
                  <a:cubicBezTo>
                    <a:pt x="673" y="1047"/>
                    <a:pt x="672" y="1047"/>
                    <a:pt x="672" y="1047"/>
                  </a:cubicBezTo>
                  <a:cubicBezTo>
                    <a:pt x="666" y="1048"/>
                    <a:pt x="660" y="1049"/>
                    <a:pt x="654" y="1050"/>
                  </a:cubicBezTo>
                  <a:cubicBezTo>
                    <a:pt x="653" y="1033"/>
                    <a:pt x="631" y="1027"/>
                    <a:pt x="621" y="1042"/>
                  </a:cubicBezTo>
                  <a:cubicBezTo>
                    <a:pt x="619" y="1044"/>
                    <a:pt x="618" y="1046"/>
                    <a:pt x="616" y="1048"/>
                  </a:cubicBezTo>
                  <a:cubicBezTo>
                    <a:pt x="616" y="1048"/>
                    <a:pt x="615" y="1048"/>
                    <a:pt x="615" y="1049"/>
                  </a:cubicBezTo>
                  <a:cubicBezTo>
                    <a:pt x="610" y="1049"/>
                    <a:pt x="606" y="1050"/>
                    <a:pt x="601" y="1052"/>
                  </a:cubicBezTo>
                  <a:cubicBezTo>
                    <a:pt x="599" y="1041"/>
                    <a:pt x="584" y="1035"/>
                    <a:pt x="575" y="1041"/>
                  </a:cubicBezTo>
                  <a:cubicBezTo>
                    <a:pt x="558" y="1052"/>
                    <a:pt x="540" y="1063"/>
                    <a:pt x="529" y="1079"/>
                  </a:cubicBezTo>
                  <a:cubicBezTo>
                    <a:pt x="525" y="1085"/>
                    <a:pt x="530" y="1095"/>
                    <a:pt x="537" y="1094"/>
                  </a:cubicBezTo>
                  <a:cubicBezTo>
                    <a:pt x="548" y="1093"/>
                    <a:pt x="558" y="1089"/>
                    <a:pt x="568" y="1085"/>
                  </a:cubicBezTo>
                  <a:cubicBezTo>
                    <a:pt x="572" y="1097"/>
                    <a:pt x="580" y="1107"/>
                    <a:pt x="596" y="1108"/>
                  </a:cubicBezTo>
                  <a:cubicBezTo>
                    <a:pt x="610" y="1109"/>
                    <a:pt x="621" y="1101"/>
                    <a:pt x="630" y="1091"/>
                  </a:cubicBezTo>
                  <a:cubicBezTo>
                    <a:pt x="636" y="1098"/>
                    <a:pt x="644" y="1104"/>
                    <a:pt x="656" y="1105"/>
                  </a:cubicBezTo>
                  <a:cubicBezTo>
                    <a:pt x="671" y="1106"/>
                    <a:pt x="682" y="1101"/>
                    <a:pt x="691" y="1092"/>
                  </a:cubicBezTo>
                  <a:cubicBezTo>
                    <a:pt x="700" y="1102"/>
                    <a:pt x="712" y="1107"/>
                    <a:pt x="728" y="1103"/>
                  </a:cubicBezTo>
                  <a:cubicBezTo>
                    <a:pt x="755" y="1096"/>
                    <a:pt x="756" y="1073"/>
                    <a:pt x="765" y="1052"/>
                  </a:cubicBezTo>
                  <a:cubicBezTo>
                    <a:pt x="771" y="1053"/>
                    <a:pt x="775" y="1051"/>
                    <a:pt x="778" y="1048"/>
                  </a:cubicBezTo>
                  <a:close/>
                  <a:moveTo>
                    <a:pt x="393" y="948"/>
                  </a:moveTo>
                  <a:cubicBezTo>
                    <a:pt x="390" y="964"/>
                    <a:pt x="402" y="990"/>
                    <a:pt x="413" y="1002"/>
                  </a:cubicBezTo>
                  <a:cubicBezTo>
                    <a:pt x="426" y="1018"/>
                    <a:pt x="458" y="1015"/>
                    <a:pt x="477" y="1015"/>
                  </a:cubicBezTo>
                  <a:cubicBezTo>
                    <a:pt x="505" y="1015"/>
                    <a:pt x="505" y="973"/>
                    <a:pt x="477" y="971"/>
                  </a:cubicBezTo>
                  <a:cubicBezTo>
                    <a:pt x="468" y="971"/>
                    <a:pt x="458" y="971"/>
                    <a:pt x="449" y="972"/>
                  </a:cubicBezTo>
                  <a:cubicBezTo>
                    <a:pt x="445" y="972"/>
                    <a:pt x="441" y="972"/>
                    <a:pt x="437" y="972"/>
                  </a:cubicBezTo>
                  <a:cubicBezTo>
                    <a:pt x="436" y="972"/>
                    <a:pt x="436" y="972"/>
                    <a:pt x="435" y="972"/>
                  </a:cubicBezTo>
                  <a:cubicBezTo>
                    <a:pt x="433" y="967"/>
                    <a:pt x="423" y="959"/>
                    <a:pt x="420" y="955"/>
                  </a:cubicBezTo>
                  <a:cubicBezTo>
                    <a:pt x="414" y="949"/>
                    <a:pt x="410" y="945"/>
                    <a:pt x="402" y="943"/>
                  </a:cubicBezTo>
                  <a:cubicBezTo>
                    <a:pt x="398" y="942"/>
                    <a:pt x="394" y="944"/>
                    <a:pt x="393" y="948"/>
                  </a:cubicBezTo>
                  <a:close/>
                  <a:moveTo>
                    <a:pt x="778" y="1048"/>
                  </a:moveTo>
                  <a:cubicBezTo>
                    <a:pt x="780" y="1050"/>
                    <a:pt x="783" y="1052"/>
                    <a:pt x="787" y="1054"/>
                  </a:cubicBezTo>
                  <a:cubicBezTo>
                    <a:pt x="830" y="1069"/>
                    <a:pt x="883" y="1067"/>
                    <a:pt x="928" y="1066"/>
                  </a:cubicBezTo>
                  <a:cubicBezTo>
                    <a:pt x="974" y="1066"/>
                    <a:pt x="1019" y="1062"/>
                    <a:pt x="1063" y="1056"/>
                  </a:cubicBezTo>
                  <a:cubicBezTo>
                    <a:pt x="1078" y="1067"/>
                    <a:pt x="1103" y="1053"/>
                    <a:pt x="1104" y="1034"/>
                  </a:cubicBezTo>
                  <a:cubicBezTo>
                    <a:pt x="1108" y="991"/>
                    <a:pt x="1111" y="947"/>
                    <a:pt x="1100" y="905"/>
                  </a:cubicBezTo>
                  <a:cubicBezTo>
                    <a:pt x="1094" y="880"/>
                    <a:pt x="1081" y="850"/>
                    <a:pt x="1058" y="838"/>
                  </a:cubicBezTo>
                  <a:cubicBezTo>
                    <a:pt x="1053" y="834"/>
                    <a:pt x="1047" y="832"/>
                    <a:pt x="1041" y="834"/>
                  </a:cubicBezTo>
                  <a:cubicBezTo>
                    <a:pt x="1039" y="833"/>
                    <a:pt x="1037" y="833"/>
                    <a:pt x="1036" y="833"/>
                  </a:cubicBezTo>
                  <a:cubicBezTo>
                    <a:pt x="1030" y="834"/>
                    <a:pt x="1027" y="838"/>
                    <a:pt x="1026" y="843"/>
                  </a:cubicBezTo>
                  <a:cubicBezTo>
                    <a:pt x="1022" y="848"/>
                    <a:pt x="1019" y="856"/>
                    <a:pt x="1020" y="864"/>
                  </a:cubicBezTo>
                  <a:cubicBezTo>
                    <a:pt x="1024" y="897"/>
                    <a:pt x="1036" y="928"/>
                    <a:pt x="1040" y="961"/>
                  </a:cubicBezTo>
                  <a:cubicBezTo>
                    <a:pt x="1042" y="978"/>
                    <a:pt x="1043" y="994"/>
                    <a:pt x="1045" y="1010"/>
                  </a:cubicBezTo>
                  <a:cubicBezTo>
                    <a:pt x="1005" y="1015"/>
                    <a:pt x="965" y="1017"/>
                    <a:pt x="924" y="1018"/>
                  </a:cubicBezTo>
                  <a:cubicBezTo>
                    <a:pt x="881" y="1018"/>
                    <a:pt x="835" y="1010"/>
                    <a:pt x="792" y="1015"/>
                  </a:cubicBezTo>
                  <a:cubicBezTo>
                    <a:pt x="787" y="1016"/>
                    <a:pt x="783" y="1018"/>
                    <a:pt x="780" y="1021"/>
                  </a:cubicBezTo>
                  <a:cubicBezTo>
                    <a:pt x="772" y="1028"/>
                    <a:pt x="771" y="1040"/>
                    <a:pt x="778" y="1048"/>
                  </a:cubicBezTo>
                  <a:close/>
                  <a:moveTo>
                    <a:pt x="768" y="846"/>
                  </a:moveTo>
                  <a:cubicBezTo>
                    <a:pt x="756" y="858"/>
                    <a:pt x="754" y="875"/>
                    <a:pt x="754" y="892"/>
                  </a:cubicBezTo>
                  <a:cubicBezTo>
                    <a:pt x="753" y="915"/>
                    <a:pt x="757" y="945"/>
                    <a:pt x="767" y="966"/>
                  </a:cubicBezTo>
                  <a:cubicBezTo>
                    <a:pt x="774" y="980"/>
                    <a:pt x="793" y="972"/>
                    <a:pt x="794" y="958"/>
                  </a:cubicBezTo>
                  <a:cubicBezTo>
                    <a:pt x="795" y="941"/>
                    <a:pt x="789" y="921"/>
                    <a:pt x="784" y="905"/>
                  </a:cubicBezTo>
                  <a:cubicBezTo>
                    <a:pt x="782" y="897"/>
                    <a:pt x="779" y="889"/>
                    <a:pt x="777" y="882"/>
                  </a:cubicBezTo>
                  <a:cubicBezTo>
                    <a:pt x="787" y="891"/>
                    <a:pt x="802" y="896"/>
                    <a:pt x="812" y="884"/>
                  </a:cubicBezTo>
                  <a:cubicBezTo>
                    <a:pt x="819" y="876"/>
                    <a:pt x="824" y="864"/>
                    <a:pt x="829" y="853"/>
                  </a:cubicBezTo>
                  <a:cubicBezTo>
                    <a:pt x="835" y="842"/>
                    <a:pt x="841" y="829"/>
                    <a:pt x="845" y="817"/>
                  </a:cubicBezTo>
                  <a:cubicBezTo>
                    <a:pt x="848" y="808"/>
                    <a:pt x="841" y="797"/>
                    <a:pt x="832" y="795"/>
                  </a:cubicBezTo>
                  <a:cubicBezTo>
                    <a:pt x="822" y="792"/>
                    <a:pt x="814" y="798"/>
                    <a:pt x="810" y="807"/>
                  </a:cubicBezTo>
                  <a:cubicBezTo>
                    <a:pt x="804" y="823"/>
                    <a:pt x="798" y="838"/>
                    <a:pt x="792" y="853"/>
                  </a:cubicBezTo>
                  <a:cubicBezTo>
                    <a:pt x="791" y="854"/>
                    <a:pt x="791" y="855"/>
                    <a:pt x="790" y="856"/>
                  </a:cubicBezTo>
                  <a:cubicBezTo>
                    <a:pt x="786" y="855"/>
                    <a:pt x="782" y="854"/>
                    <a:pt x="778" y="853"/>
                  </a:cubicBezTo>
                  <a:cubicBezTo>
                    <a:pt x="781" y="847"/>
                    <a:pt x="774" y="842"/>
                    <a:pt x="768" y="846"/>
                  </a:cubicBezTo>
                  <a:close/>
                  <a:moveTo>
                    <a:pt x="462" y="540"/>
                  </a:moveTo>
                  <a:cubicBezTo>
                    <a:pt x="483" y="528"/>
                    <a:pt x="502" y="511"/>
                    <a:pt x="521" y="495"/>
                  </a:cubicBezTo>
                  <a:cubicBezTo>
                    <a:pt x="521" y="496"/>
                    <a:pt x="522" y="498"/>
                    <a:pt x="524" y="499"/>
                  </a:cubicBezTo>
                  <a:cubicBezTo>
                    <a:pt x="539" y="516"/>
                    <a:pt x="561" y="499"/>
                    <a:pt x="576" y="490"/>
                  </a:cubicBezTo>
                  <a:cubicBezTo>
                    <a:pt x="614" y="467"/>
                    <a:pt x="654" y="447"/>
                    <a:pt x="695" y="431"/>
                  </a:cubicBezTo>
                  <a:cubicBezTo>
                    <a:pt x="701" y="463"/>
                    <a:pt x="712" y="495"/>
                    <a:pt x="724" y="527"/>
                  </a:cubicBezTo>
                  <a:cubicBezTo>
                    <a:pt x="729" y="540"/>
                    <a:pt x="734" y="562"/>
                    <a:pt x="748" y="569"/>
                  </a:cubicBezTo>
                  <a:cubicBezTo>
                    <a:pt x="764" y="578"/>
                    <a:pt x="781" y="566"/>
                    <a:pt x="794" y="558"/>
                  </a:cubicBezTo>
                  <a:cubicBezTo>
                    <a:pt x="813" y="547"/>
                    <a:pt x="801" y="517"/>
                    <a:pt x="780" y="523"/>
                  </a:cubicBezTo>
                  <a:cubicBezTo>
                    <a:pt x="777" y="524"/>
                    <a:pt x="773" y="526"/>
                    <a:pt x="769" y="527"/>
                  </a:cubicBezTo>
                  <a:cubicBezTo>
                    <a:pt x="765" y="520"/>
                    <a:pt x="763" y="510"/>
                    <a:pt x="762" y="505"/>
                  </a:cubicBezTo>
                  <a:cubicBezTo>
                    <a:pt x="757" y="493"/>
                    <a:pt x="754" y="481"/>
                    <a:pt x="750" y="469"/>
                  </a:cubicBezTo>
                  <a:cubicBezTo>
                    <a:pt x="743" y="446"/>
                    <a:pt x="738" y="421"/>
                    <a:pt x="731" y="398"/>
                  </a:cubicBezTo>
                  <a:cubicBezTo>
                    <a:pt x="728" y="388"/>
                    <a:pt x="716" y="380"/>
                    <a:pt x="706" y="384"/>
                  </a:cubicBezTo>
                  <a:cubicBezTo>
                    <a:pt x="676" y="395"/>
                    <a:pt x="646" y="407"/>
                    <a:pt x="617" y="422"/>
                  </a:cubicBezTo>
                  <a:cubicBezTo>
                    <a:pt x="603" y="429"/>
                    <a:pt x="588" y="437"/>
                    <a:pt x="574" y="446"/>
                  </a:cubicBezTo>
                  <a:cubicBezTo>
                    <a:pt x="572" y="447"/>
                    <a:pt x="567" y="451"/>
                    <a:pt x="562" y="455"/>
                  </a:cubicBezTo>
                  <a:cubicBezTo>
                    <a:pt x="562" y="443"/>
                    <a:pt x="549" y="435"/>
                    <a:pt x="538" y="444"/>
                  </a:cubicBezTo>
                  <a:cubicBezTo>
                    <a:pt x="507" y="468"/>
                    <a:pt x="471" y="494"/>
                    <a:pt x="449" y="527"/>
                  </a:cubicBezTo>
                  <a:cubicBezTo>
                    <a:pt x="444" y="535"/>
                    <a:pt x="454" y="544"/>
                    <a:pt x="462" y="540"/>
                  </a:cubicBezTo>
                  <a:close/>
                  <a:moveTo>
                    <a:pt x="812" y="786"/>
                  </a:moveTo>
                  <a:cubicBezTo>
                    <a:pt x="816" y="787"/>
                    <a:pt x="822" y="787"/>
                    <a:pt x="826" y="785"/>
                  </a:cubicBezTo>
                  <a:cubicBezTo>
                    <a:pt x="845" y="800"/>
                    <a:pt x="866" y="807"/>
                    <a:pt x="889" y="813"/>
                  </a:cubicBezTo>
                  <a:cubicBezTo>
                    <a:pt x="907" y="818"/>
                    <a:pt x="936" y="833"/>
                    <a:pt x="953" y="822"/>
                  </a:cubicBezTo>
                  <a:cubicBezTo>
                    <a:pt x="958" y="819"/>
                    <a:pt x="960" y="813"/>
                    <a:pt x="959" y="807"/>
                  </a:cubicBezTo>
                  <a:cubicBezTo>
                    <a:pt x="954" y="785"/>
                    <a:pt x="924" y="783"/>
                    <a:pt x="906" y="780"/>
                  </a:cubicBezTo>
                  <a:cubicBezTo>
                    <a:pt x="883" y="776"/>
                    <a:pt x="859" y="774"/>
                    <a:pt x="836" y="768"/>
                  </a:cubicBezTo>
                  <a:cubicBezTo>
                    <a:pt x="837" y="764"/>
                    <a:pt x="837" y="759"/>
                    <a:pt x="837" y="754"/>
                  </a:cubicBezTo>
                  <a:cubicBezTo>
                    <a:pt x="837" y="746"/>
                    <a:pt x="840" y="739"/>
                    <a:pt x="843" y="731"/>
                  </a:cubicBezTo>
                  <a:cubicBezTo>
                    <a:pt x="850" y="711"/>
                    <a:pt x="856" y="691"/>
                    <a:pt x="859" y="670"/>
                  </a:cubicBezTo>
                  <a:cubicBezTo>
                    <a:pt x="862" y="649"/>
                    <a:pt x="861" y="628"/>
                    <a:pt x="860" y="608"/>
                  </a:cubicBezTo>
                  <a:cubicBezTo>
                    <a:pt x="858" y="589"/>
                    <a:pt x="857" y="566"/>
                    <a:pt x="846" y="550"/>
                  </a:cubicBezTo>
                  <a:cubicBezTo>
                    <a:pt x="843" y="545"/>
                    <a:pt x="834" y="542"/>
                    <a:pt x="829" y="548"/>
                  </a:cubicBezTo>
                  <a:cubicBezTo>
                    <a:pt x="815" y="564"/>
                    <a:pt x="815" y="587"/>
                    <a:pt x="815" y="608"/>
                  </a:cubicBezTo>
                  <a:cubicBezTo>
                    <a:pt x="815" y="631"/>
                    <a:pt x="814" y="655"/>
                    <a:pt x="809" y="678"/>
                  </a:cubicBezTo>
                  <a:cubicBezTo>
                    <a:pt x="802" y="706"/>
                    <a:pt x="766" y="773"/>
                    <a:pt x="812" y="786"/>
                  </a:cubicBezTo>
                  <a:close/>
                  <a:moveTo>
                    <a:pt x="826" y="505"/>
                  </a:moveTo>
                  <a:cubicBezTo>
                    <a:pt x="832" y="489"/>
                    <a:pt x="822" y="474"/>
                    <a:pt x="821" y="458"/>
                  </a:cubicBezTo>
                  <a:cubicBezTo>
                    <a:pt x="819" y="442"/>
                    <a:pt x="820" y="426"/>
                    <a:pt x="816" y="409"/>
                  </a:cubicBezTo>
                  <a:cubicBezTo>
                    <a:pt x="811" y="385"/>
                    <a:pt x="797" y="351"/>
                    <a:pt x="772" y="342"/>
                  </a:cubicBezTo>
                  <a:cubicBezTo>
                    <a:pt x="765" y="340"/>
                    <a:pt x="759" y="347"/>
                    <a:pt x="761" y="353"/>
                  </a:cubicBezTo>
                  <a:cubicBezTo>
                    <a:pt x="764" y="364"/>
                    <a:pt x="771" y="373"/>
                    <a:pt x="776" y="383"/>
                  </a:cubicBezTo>
                  <a:cubicBezTo>
                    <a:pt x="781" y="395"/>
                    <a:pt x="784" y="407"/>
                    <a:pt x="784" y="420"/>
                  </a:cubicBezTo>
                  <a:cubicBezTo>
                    <a:pt x="785" y="433"/>
                    <a:pt x="783" y="446"/>
                    <a:pt x="783" y="458"/>
                  </a:cubicBezTo>
                  <a:cubicBezTo>
                    <a:pt x="783" y="465"/>
                    <a:pt x="783" y="471"/>
                    <a:pt x="784" y="477"/>
                  </a:cubicBezTo>
                  <a:cubicBezTo>
                    <a:pt x="784" y="479"/>
                    <a:pt x="785" y="495"/>
                    <a:pt x="788" y="489"/>
                  </a:cubicBezTo>
                  <a:cubicBezTo>
                    <a:pt x="775" y="516"/>
                    <a:pt x="815" y="533"/>
                    <a:pt x="826" y="505"/>
                  </a:cubicBezTo>
                  <a:close/>
                  <a:moveTo>
                    <a:pt x="594" y="698"/>
                  </a:moveTo>
                  <a:cubicBezTo>
                    <a:pt x="596" y="701"/>
                    <a:pt x="598" y="703"/>
                    <a:pt x="600" y="704"/>
                  </a:cubicBezTo>
                  <a:cubicBezTo>
                    <a:pt x="602" y="705"/>
                    <a:pt x="603" y="706"/>
                    <a:pt x="605" y="707"/>
                  </a:cubicBezTo>
                  <a:cubicBezTo>
                    <a:pt x="605" y="707"/>
                    <a:pt x="606" y="707"/>
                    <a:pt x="606" y="707"/>
                  </a:cubicBezTo>
                  <a:cubicBezTo>
                    <a:pt x="606" y="707"/>
                    <a:pt x="609" y="709"/>
                    <a:pt x="610" y="709"/>
                  </a:cubicBezTo>
                  <a:cubicBezTo>
                    <a:pt x="613" y="710"/>
                    <a:pt x="616" y="712"/>
                    <a:pt x="619" y="713"/>
                  </a:cubicBezTo>
                  <a:cubicBezTo>
                    <a:pt x="627" y="714"/>
                    <a:pt x="637" y="712"/>
                    <a:pt x="641" y="704"/>
                  </a:cubicBezTo>
                  <a:cubicBezTo>
                    <a:pt x="645" y="694"/>
                    <a:pt x="651" y="682"/>
                    <a:pt x="628" y="676"/>
                  </a:cubicBezTo>
                  <a:cubicBezTo>
                    <a:pt x="625" y="675"/>
                    <a:pt x="622" y="675"/>
                    <a:pt x="619" y="675"/>
                  </a:cubicBezTo>
                  <a:cubicBezTo>
                    <a:pt x="615" y="675"/>
                    <a:pt x="611" y="676"/>
                    <a:pt x="607" y="677"/>
                  </a:cubicBezTo>
                  <a:cubicBezTo>
                    <a:pt x="599" y="680"/>
                    <a:pt x="588" y="688"/>
                    <a:pt x="594" y="698"/>
                  </a:cubicBezTo>
                  <a:close/>
                  <a:moveTo>
                    <a:pt x="695" y="715"/>
                  </a:moveTo>
                  <a:cubicBezTo>
                    <a:pt x="695" y="716"/>
                    <a:pt x="694" y="716"/>
                    <a:pt x="693" y="717"/>
                  </a:cubicBezTo>
                  <a:cubicBezTo>
                    <a:pt x="693" y="717"/>
                    <a:pt x="693" y="717"/>
                    <a:pt x="692" y="717"/>
                  </a:cubicBezTo>
                  <a:cubicBezTo>
                    <a:pt x="688" y="720"/>
                    <a:pt x="685" y="726"/>
                    <a:pt x="687" y="730"/>
                  </a:cubicBezTo>
                  <a:cubicBezTo>
                    <a:pt x="689" y="735"/>
                    <a:pt x="693" y="738"/>
                    <a:pt x="698" y="739"/>
                  </a:cubicBezTo>
                  <a:cubicBezTo>
                    <a:pt x="704" y="739"/>
                    <a:pt x="709" y="738"/>
                    <a:pt x="714" y="735"/>
                  </a:cubicBezTo>
                  <a:cubicBezTo>
                    <a:pt x="718" y="733"/>
                    <a:pt x="722" y="729"/>
                    <a:pt x="723" y="725"/>
                  </a:cubicBezTo>
                  <a:cubicBezTo>
                    <a:pt x="724" y="720"/>
                    <a:pt x="724" y="716"/>
                    <a:pt x="722" y="712"/>
                  </a:cubicBezTo>
                  <a:cubicBezTo>
                    <a:pt x="717" y="704"/>
                    <a:pt x="705" y="705"/>
                    <a:pt x="699" y="711"/>
                  </a:cubicBezTo>
                  <a:cubicBezTo>
                    <a:pt x="698" y="712"/>
                    <a:pt x="698" y="713"/>
                    <a:pt x="697" y="713"/>
                  </a:cubicBezTo>
                  <a:cubicBezTo>
                    <a:pt x="697" y="714"/>
                    <a:pt x="696" y="714"/>
                    <a:pt x="696" y="714"/>
                  </a:cubicBezTo>
                  <a:cubicBezTo>
                    <a:pt x="698" y="713"/>
                    <a:pt x="698" y="713"/>
                    <a:pt x="695" y="715"/>
                  </a:cubicBezTo>
                  <a:close/>
                  <a:moveTo>
                    <a:pt x="651" y="534"/>
                  </a:moveTo>
                  <a:cubicBezTo>
                    <a:pt x="640" y="536"/>
                    <a:pt x="629" y="545"/>
                    <a:pt x="621" y="553"/>
                  </a:cubicBezTo>
                  <a:cubicBezTo>
                    <a:pt x="614" y="559"/>
                    <a:pt x="619" y="572"/>
                    <a:pt x="629" y="572"/>
                  </a:cubicBezTo>
                  <a:cubicBezTo>
                    <a:pt x="640" y="571"/>
                    <a:pt x="654" y="569"/>
                    <a:pt x="663" y="563"/>
                  </a:cubicBezTo>
                  <a:cubicBezTo>
                    <a:pt x="679" y="554"/>
                    <a:pt x="669" y="529"/>
                    <a:pt x="651" y="534"/>
                  </a:cubicBezTo>
                  <a:close/>
                  <a:moveTo>
                    <a:pt x="512" y="615"/>
                  </a:moveTo>
                  <a:cubicBezTo>
                    <a:pt x="510" y="621"/>
                    <a:pt x="514" y="628"/>
                    <a:pt x="520" y="631"/>
                  </a:cubicBezTo>
                  <a:cubicBezTo>
                    <a:pt x="526" y="633"/>
                    <a:pt x="532" y="631"/>
                    <a:pt x="536" y="626"/>
                  </a:cubicBezTo>
                  <a:cubicBezTo>
                    <a:pt x="535" y="626"/>
                    <a:pt x="535" y="626"/>
                    <a:pt x="535" y="627"/>
                  </a:cubicBezTo>
                  <a:cubicBezTo>
                    <a:pt x="535" y="626"/>
                    <a:pt x="535" y="626"/>
                    <a:pt x="536" y="626"/>
                  </a:cubicBezTo>
                  <a:cubicBezTo>
                    <a:pt x="536" y="626"/>
                    <a:pt x="536" y="625"/>
                    <a:pt x="536" y="625"/>
                  </a:cubicBezTo>
                  <a:cubicBezTo>
                    <a:pt x="536" y="625"/>
                    <a:pt x="536" y="626"/>
                    <a:pt x="536" y="626"/>
                  </a:cubicBezTo>
                  <a:cubicBezTo>
                    <a:pt x="536" y="626"/>
                    <a:pt x="536" y="625"/>
                    <a:pt x="537" y="625"/>
                  </a:cubicBezTo>
                  <a:cubicBezTo>
                    <a:pt x="538" y="624"/>
                    <a:pt x="539" y="624"/>
                    <a:pt x="539" y="623"/>
                  </a:cubicBezTo>
                  <a:cubicBezTo>
                    <a:pt x="542" y="621"/>
                    <a:pt x="545" y="620"/>
                    <a:pt x="547" y="618"/>
                  </a:cubicBezTo>
                  <a:cubicBezTo>
                    <a:pt x="552" y="616"/>
                    <a:pt x="556" y="613"/>
                    <a:pt x="559" y="609"/>
                  </a:cubicBezTo>
                  <a:cubicBezTo>
                    <a:pt x="564" y="601"/>
                    <a:pt x="561" y="592"/>
                    <a:pt x="554" y="586"/>
                  </a:cubicBezTo>
                  <a:cubicBezTo>
                    <a:pt x="543" y="578"/>
                    <a:pt x="531" y="585"/>
                    <a:pt x="523" y="594"/>
                  </a:cubicBezTo>
                  <a:cubicBezTo>
                    <a:pt x="520" y="597"/>
                    <a:pt x="518" y="600"/>
                    <a:pt x="516" y="604"/>
                  </a:cubicBezTo>
                  <a:cubicBezTo>
                    <a:pt x="515" y="606"/>
                    <a:pt x="514" y="608"/>
                    <a:pt x="514" y="610"/>
                  </a:cubicBezTo>
                  <a:cubicBezTo>
                    <a:pt x="515" y="608"/>
                    <a:pt x="515" y="609"/>
                    <a:pt x="513" y="613"/>
                  </a:cubicBezTo>
                  <a:cubicBezTo>
                    <a:pt x="513" y="613"/>
                    <a:pt x="512" y="614"/>
                    <a:pt x="512" y="615"/>
                  </a:cubicBezTo>
                  <a:close/>
                  <a:moveTo>
                    <a:pt x="536" y="626"/>
                  </a:moveTo>
                  <a:cubicBezTo>
                    <a:pt x="536" y="626"/>
                    <a:pt x="536" y="626"/>
                    <a:pt x="536" y="626"/>
                  </a:cubicBezTo>
                  <a:cubicBezTo>
                    <a:pt x="536" y="626"/>
                    <a:pt x="536" y="626"/>
                    <a:pt x="536" y="626"/>
                  </a:cubicBezTo>
                  <a:close/>
                  <a:moveTo>
                    <a:pt x="569" y="720"/>
                  </a:moveTo>
                  <a:cubicBezTo>
                    <a:pt x="566" y="715"/>
                    <a:pt x="557" y="715"/>
                    <a:pt x="555" y="722"/>
                  </a:cubicBezTo>
                  <a:cubicBezTo>
                    <a:pt x="541" y="770"/>
                    <a:pt x="611" y="805"/>
                    <a:pt x="649" y="809"/>
                  </a:cubicBezTo>
                  <a:cubicBezTo>
                    <a:pt x="666" y="811"/>
                    <a:pt x="672" y="785"/>
                    <a:pt x="658" y="777"/>
                  </a:cubicBezTo>
                  <a:cubicBezTo>
                    <a:pt x="640" y="769"/>
                    <a:pt x="620" y="767"/>
                    <a:pt x="603" y="756"/>
                  </a:cubicBezTo>
                  <a:cubicBezTo>
                    <a:pt x="588" y="747"/>
                    <a:pt x="579" y="734"/>
                    <a:pt x="569" y="720"/>
                  </a:cubicBezTo>
                  <a:close/>
                  <a:moveTo>
                    <a:pt x="679" y="840"/>
                  </a:moveTo>
                  <a:cubicBezTo>
                    <a:pt x="675" y="842"/>
                    <a:pt x="672" y="844"/>
                    <a:pt x="669" y="846"/>
                  </a:cubicBezTo>
                  <a:cubicBezTo>
                    <a:pt x="668" y="847"/>
                    <a:pt x="666" y="848"/>
                    <a:pt x="664" y="850"/>
                  </a:cubicBezTo>
                  <a:cubicBezTo>
                    <a:pt x="663" y="851"/>
                    <a:pt x="663" y="852"/>
                    <a:pt x="662" y="853"/>
                  </a:cubicBezTo>
                  <a:cubicBezTo>
                    <a:pt x="659" y="855"/>
                    <a:pt x="657" y="857"/>
                    <a:pt x="657" y="861"/>
                  </a:cubicBezTo>
                  <a:cubicBezTo>
                    <a:pt x="657" y="864"/>
                    <a:pt x="659" y="868"/>
                    <a:pt x="662" y="869"/>
                  </a:cubicBezTo>
                  <a:cubicBezTo>
                    <a:pt x="667" y="871"/>
                    <a:pt x="671" y="874"/>
                    <a:pt x="676" y="874"/>
                  </a:cubicBezTo>
                  <a:cubicBezTo>
                    <a:pt x="681" y="875"/>
                    <a:pt x="687" y="874"/>
                    <a:pt x="692" y="873"/>
                  </a:cubicBezTo>
                  <a:cubicBezTo>
                    <a:pt x="702" y="869"/>
                    <a:pt x="708" y="859"/>
                    <a:pt x="703" y="849"/>
                  </a:cubicBezTo>
                  <a:cubicBezTo>
                    <a:pt x="699" y="839"/>
                    <a:pt x="688" y="836"/>
                    <a:pt x="679" y="840"/>
                  </a:cubicBezTo>
                  <a:close/>
                  <a:moveTo>
                    <a:pt x="617" y="952"/>
                  </a:moveTo>
                  <a:cubicBezTo>
                    <a:pt x="612" y="947"/>
                    <a:pt x="604" y="945"/>
                    <a:pt x="597" y="949"/>
                  </a:cubicBezTo>
                  <a:cubicBezTo>
                    <a:pt x="582" y="959"/>
                    <a:pt x="568" y="971"/>
                    <a:pt x="563" y="989"/>
                  </a:cubicBezTo>
                  <a:cubicBezTo>
                    <a:pt x="560" y="998"/>
                    <a:pt x="571" y="1005"/>
                    <a:pt x="579" y="1001"/>
                  </a:cubicBezTo>
                  <a:cubicBezTo>
                    <a:pt x="583" y="998"/>
                    <a:pt x="587" y="995"/>
                    <a:pt x="591" y="992"/>
                  </a:cubicBezTo>
                  <a:cubicBezTo>
                    <a:pt x="598" y="1001"/>
                    <a:pt x="611" y="1001"/>
                    <a:pt x="620" y="994"/>
                  </a:cubicBezTo>
                  <a:cubicBezTo>
                    <a:pt x="628" y="987"/>
                    <a:pt x="634" y="989"/>
                    <a:pt x="645" y="991"/>
                  </a:cubicBezTo>
                  <a:cubicBezTo>
                    <a:pt x="670" y="996"/>
                    <a:pt x="681" y="957"/>
                    <a:pt x="656" y="952"/>
                  </a:cubicBezTo>
                  <a:cubicBezTo>
                    <a:pt x="642" y="950"/>
                    <a:pt x="628" y="949"/>
                    <a:pt x="617" y="952"/>
                  </a:cubicBezTo>
                  <a:close/>
                  <a:moveTo>
                    <a:pt x="830" y="215"/>
                  </a:moveTo>
                  <a:cubicBezTo>
                    <a:pt x="820" y="204"/>
                    <a:pt x="802" y="213"/>
                    <a:pt x="801" y="227"/>
                  </a:cubicBezTo>
                  <a:cubicBezTo>
                    <a:pt x="800" y="260"/>
                    <a:pt x="831" y="282"/>
                    <a:pt x="859" y="293"/>
                  </a:cubicBezTo>
                  <a:cubicBezTo>
                    <a:pt x="892" y="306"/>
                    <a:pt x="933" y="309"/>
                    <a:pt x="964" y="291"/>
                  </a:cubicBezTo>
                  <a:cubicBezTo>
                    <a:pt x="992" y="276"/>
                    <a:pt x="1011" y="246"/>
                    <a:pt x="1016" y="215"/>
                  </a:cubicBezTo>
                  <a:cubicBezTo>
                    <a:pt x="1021" y="181"/>
                    <a:pt x="1013" y="135"/>
                    <a:pt x="982" y="116"/>
                  </a:cubicBezTo>
                  <a:cubicBezTo>
                    <a:pt x="969" y="109"/>
                    <a:pt x="950" y="118"/>
                    <a:pt x="952" y="134"/>
                  </a:cubicBezTo>
                  <a:cubicBezTo>
                    <a:pt x="954" y="156"/>
                    <a:pt x="967" y="176"/>
                    <a:pt x="966" y="199"/>
                  </a:cubicBezTo>
                  <a:cubicBezTo>
                    <a:pt x="965" y="217"/>
                    <a:pt x="956" y="235"/>
                    <a:pt x="940" y="245"/>
                  </a:cubicBezTo>
                  <a:cubicBezTo>
                    <a:pt x="904" y="268"/>
                    <a:pt x="855" y="242"/>
                    <a:pt x="830" y="215"/>
                  </a:cubicBezTo>
                  <a:close/>
                  <a:moveTo>
                    <a:pt x="740" y="104"/>
                  </a:moveTo>
                  <a:cubicBezTo>
                    <a:pt x="751" y="102"/>
                    <a:pt x="760" y="92"/>
                    <a:pt x="756" y="80"/>
                  </a:cubicBezTo>
                  <a:cubicBezTo>
                    <a:pt x="748" y="60"/>
                    <a:pt x="728" y="45"/>
                    <a:pt x="712" y="32"/>
                  </a:cubicBezTo>
                  <a:cubicBezTo>
                    <a:pt x="698" y="19"/>
                    <a:pt x="682" y="3"/>
                    <a:pt x="663" y="1"/>
                  </a:cubicBezTo>
                  <a:cubicBezTo>
                    <a:pt x="656" y="0"/>
                    <a:pt x="653" y="7"/>
                    <a:pt x="654" y="13"/>
                  </a:cubicBezTo>
                  <a:cubicBezTo>
                    <a:pt x="657" y="30"/>
                    <a:pt x="675" y="45"/>
                    <a:pt x="686" y="58"/>
                  </a:cubicBezTo>
                  <a:cubicBezTo>
                    <a:pt x="691" y="64"/>
                    <a:pt x="696" y="71"/>
                    <a:pt x="701" y="78"/>
                  </a:cubicBezTo>
                  <a:cubicBezTo>
                    <a:pt x="694" y="77"/>
                    <a:pt x="687" y="77"/>
                    <a:pt x="680" y="79"/>
                  </a:cubicBezTo>
                  <a:cubicBezTo>
                    <a:pt x="678" y="80"/>
                    <a:pt x="676" y="81"/>
                    <a:pt x="674" y="82"/>
                  </a:cubicBezTo>
                  <a:cubicBezTo>
                    <a:pt x="664" y="81"/>
                    <a:pt x="653" y="87"/>
                    <a:pt x="652" y="101"/>
                  </a:cubicBezTo>
                  <a:cubicBezTo>
                    <a:pt x="651" y="118"/>
                    <a:pt x="653" y="136"/>
                    <a:pt x="655" y="153"/>
                  </a:cubicBezTo>
                  <a:cubicBezTo>
                    <a:pt x="656" y="168"/>
                    <a:pt x="656" y="185"/>
                    <a:pt x="665" y="197"/>
                  </a:cubicBezTo>
                  <a:cubicBezTo>
                    <a:pt x="670" y="204"/>
                    <a:pt x="679" y="205"/>
                    <a:pt x="684" y="197"/>
                  </a:cubicBezTo>
                  <a:cubicBezTo>
                    <a:pt x="684" y="197"/>
                    <a:pt x="685" y="197"/>
                    <a:pt x="685" y="196"/>
                  </a:cubicBezTo>
                  <a:cubicBezTo>
                    <a:pt x="686" y="198"/>
                    <a:pt x="687" y="200"/>
                    <a:pt x="689" y="201"/>
                  </a:cubicBezTo>
                  <a:cubicBezTo>
                    <a:pt x="695" y="208"/>
                    <a:pt x="709" y="207"/>
                    <a:pt x="713" y="198"/>
                  </a:cubicBezTo>
                  <a:cubicBezTo>
                    <a:pt x="720" y="183"/>
                    <a:pt x="719" y="168"/>
                    <a:pt x="717" y="152"/>
                  </a:cubicBezTo>
                  <a:cubicBezTo>
                    <a:pt x="716" y="143"/>
                    <a:pt x="715" y="135"/>
                    <a:pt x="714" y="127"/>
                  </a:cubicBezTo>
                  <a:cubicBezTo>
                    <a:pt x="714" y="127"/>
                    <a:pt x="714" y="127"/>
                    <a:pt x="714" y="126"/>
                  </a:cubicBezTo>
                  <a:cubicBezTo>
                    <a:pt x="720" y="125"/>
                    <a:pt x="725" y="123"/>
                    <a:pt x="730" y="120"/>
                  </a:cubicBezTo>
                  <a:cubicBezTo>
                    <a:pt x="736" y="116"/>
                    <a:pt x="739" y="111"/>
                    <a:pt x="740" y="104"/>
                  </a:cubicBezTo>
                  <a:close/>
                </a:path>
              </a:pathLst>
            </a:custGeom>
            <a:solidFill>
              <a:srgbClr val="FFFFFF">
                <a:alpha val="14902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</p:spTree>
    <p:extLst>
      <p:ext uri="{BB962C8B-B14F-4D97-AF65-F5344CB8AC3E}">
        <p14:creationId xmlns:p14="http://schemas.microsoft.com/office/powerpoint/2010/main" val="78344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grpSp>
        <p:nvGrpSpPr>
          <p:cNvPr id="5" name="Skupina 4"/>
          <p:cNvGrpSpPr/>
          <p:nvPr/>
        </p:nvGrpSpPr>
        <p:grpSpPr>
          <a:xfrm>
            <a:off x="6488617" y="570023"/>
            <a:ext cx="4474496" cy="4776272"/>
            <a:chOff x="5449079" y="645066"/>
            <a:chExt cx="4660063" cy="4974354"/>
          </a:xfrm>
        </p:grpSpPr>
        <p:pic>
          <p:nvPicPr>
            <p:cNvPr id="4098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49079" y="645066"/>
              <a:ext cx="4545012" cy="48260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" name="Freeform 7"/>
            <p:cNvSpPr>
              <a:spLocks noEditPoints="1"/>
            </p:cNvSpPr>
            <p:nvPr/>
          </p:nvSpPr>
          <p:spPr bwMode="auto">
            <a:xfrm>
              <a:off x="5589529" y="1044246"/>
              <a:ext cx="4519613" cy="4575174"/>
            </a:xfrm>
            <a:custGeom>
              <a:avLst/>
              <a:gdLst>
                <a:gd name="T0" fmla="*/ 556 w 1205"/>
                <a:gd name="T1" fmla="*/ 965 h 1220"/>
                <a:gd name="T2" fmla="*/ 726 w 1205"/>
                <a:gd name="T3" fmla="*/ 968 h 1220"/>
                <a:gd name="T4" fmla="*/ 773 w 1205"/>
                <a:gd name="T5" fmla="*/ 1027 h 1220"/>
                <a:gd name="T6" fmla="*/ 579 w 1205"/>
                <a:gd name="T7" fmla="*/ 1021 h 1220"/>
                <a:gd name="T8" fmla="*/ 763 w 1205"/>
                <a:gd name="T9" fmla="*/ 1060 h 1220"/>
                <a:gd name="T10" fmla="*/ 684 w 1205"/>
                <a:gd name="T11" fmla="*/ 1070 h 1220"/>
                <a:gd name="T12" fmla="*/ 673 w 1205"/>
                <a:gd name="T13" fmla="*/ 1093 h 1220"/>
                <a:gd name="T14" fmla="*/ 781 w 1205"/>
                <a:gd name="T15" fmla="*/ 1097 h 1220"/>
                <a:gd name="T16" fmla="*/ 1155 w 1205"/>
                <a:gd name="T17" fmla="*/ 1071 h 1220"/>
                <a:gd name="T18" fmla="*/ 1045 w 1205"/>
                <a:gd name="T19" fmla="*/ 792 h 1220"/>
                <a:gd name="T20" fmla="*/ 1033 w 1205"/>
                <a:gd name="T21" fmla="*/ 983 h 1220"/>
                <a:gd name="T22" fmla="*/ 952 w 1205"/>
                <a:gd name="T23" fmla="*/ 881 h 1220"/>
                <a:gd name="T24" fmla="*/ 1033 w 1205"/>
                <a:gd name="T25" fmla="*/ 999 h 1220"/>
                <a:gd name="T26" fmla="*/ 1135 w 1205"/>
                <a:gd name="T27" fmla="*/ 1040 h 1220"/>
                <a:gd name="T28" fmla="*/ 934 w 1205"/>
                <a:gd name="T29" fmla="*/ 737 h 1220"/>
                <a:gd name="T30" fmla="*/ 878 w 1205"/>
                <a:gd name="T31" fmla="*/ 736 h 1220"/>
                <a:gd name="T32" fmla="*/ 735 w 1205"/>
                <a:gd name="T33" fmla="*/ 710 h 1220"/>
                <a:gd name="T34" fmla="*/ 766 w 1205"/>
                <a:gd name="T35" fmla="*/ 806 h 1220"/>
                <a:gd name="T36" fmla="*/ 850 w 1205"/>
                <a:gd name="T37" fmla="*/ 775 h 1220"/>
                <a:gd name="T38" fmla="*/ 1050 w 1205"/>
                <a:gd name="T39" fmla="*/ 761 h 1220"/>
                <a:gd name="T40" fmla="*/ 1053 w 1205"/>
                <a:gd name="T41" fmla="*/ 635 h 1220"/>
                <a:gd name="T42" fmla="*/ 987 w 1205"/>
                <a:gd name="T43" fmla="*/ 475 h 1220"/>
                <a:gd name="T44" fmla="*/ 734 w 1205"/>
                <a:gd name="T45" fmla="*/ 471 h 1220"/>
                <a:gd name="T46" fmla="*/ 906 w 1205"/>
                <a:gd name="T47" fmla="*/ 352 h 1220"/>
                <a:gd name="T48" fmla="*/ 760 w 1205"/>
                <a:gd name="T49" fmla="*/ 384 h 1220"/>
                <a:gd name="T50" fmla="*/ 716 w 1205"/>
                <a:gd name="T51" fmla="*/ 577 h 1220"/>
                <a:gd name="T52" fmla="*/ 685 w 1205"/>
                <a:gd name="T53" fmla="*/ 546 h 1220"/>
                <a:gd name="T54" fmla="*/ 759 w 1205"/>
                <a:gd name="T55" fmla="*/ 685 h 1220"/>
                <a:gd name="T56" fmla="*/ 732 w 1205"/>
                <a:gd name="T57" fmla="*/ 622 h 1220"/>
                <a:gd name="T58" fmla="*/ 592 w 1205"/>
                <a:gd name="T59" fmla="*/ 858 h 1220"/>
                <a:gd name="T60" fmla="*/ 611 w 1205"/>
                <a:gd name="T61" fmla="*/ 852 h 1220"/>
                <a:gd name="T62" fmla="*/ 618 w 1205"/>
                <a:gd name="T63" fmla="*/ 722 h 1220"/>
                <a:gd name="T64" fmla="*/ 646 w 1205"/>
                <a:gd name="T65" fmla="*/ 679 h 1220"/>
                <a:gd name="T66" fmla="*/ 603 w 1205"/>
                <a:gd name="T67" fmla="*/ 630 h 1220"/>
                <a:gd name="T68" fmla="*/ 570 w 1205"/>
                <a:gd name="T69" fmla="*/ 774 h 1220"/>
                <a:gd name="T70" fmla="*/ 920 w 1205"/>
                <a:gd name="T71" fmla="*/ 625 h 1220"/>
                <a:gd name="T72" fmla="*/ 877 w 1205"/>
                <a:gd name="T73" fmla="*/ 481 h 1220"/>
                <a:gd name="T74" fmla="*/ 840 w 1205"/>
                <a:gd name="T75" fmla="*/ 472 h 1220"/>
                <a:gd name="T76" fmla="*/ 206 w 1205"/>
                <a:gd name="T77" fmla="*/ 714 h 1220"/>
                <a:gd name="T78" fmla="*/ 145 w 1205"/>
                <a:gd name="T79" fmla="*/ 1015 h 1220"/>
                <a:gd name="T80" fmla="*/ 22 w 1205"/>
                <a:gd name="T81" fmla="*/ 836 h 1220"/>
                <a:gd name="T82" fmla="*/ 243 w 1205"/>
                <a:gd name="T83" fmla="*/ 667 h 1220"/>
                <a:gd name="T84" fmla="*/ 329 w 1205"/>
                <a:gd name="T85" fmla="*/ 867 h 1220"/>
                <a:gd name="T86" fmla="*/ 247 w 1205"/>
                <a:gd name="T87" fmla="*/ 840 h 1220"/>
                <a:gd name="T88" fmla="*/ 404 w 1205"/>
                <a:gd name="T89" fmla="*/ 772 h 1220"/>
                <a:gd name="T90" fmla="*/ 286 w 1205"/>
                <a:gd name="T91" fmla="*/ 665 h 1220"/>
                <a:gd name="T92" fmla="*/ 330 w 1205"/>
                <a:gd name="T93" fmla="*/ 592 h 1220"/>
                <a:gd name="T94" fmla="*/ 461 w 1205"/>
                <a:gd name="T95" fmla="*/ 771 h 1220"/>
                <a:gd name="T96" fmla="*/ 176 w 1205"/>
                <a:gd name="T97" fmla="*/ 1167 h 1220"/>
                <a:gd name="T98" fmla="*/ 126 w 1205"/>
                <a:gd name="T99" fmla="*/ 1217 h 1220"/>
                <a:gd name="T100" fmla="*/ 203 w 1205"/>
                <a:gd name="T101" fmla="*/ 1107 h 1220"/>
                <a:gd name="T102" fmla="*/ 30 w 1205"/>
                <a:gd name="T103" fmla="*/ 1067 h 1220"/>
                <a:gd name="T104" fmla="*/ 35 w 1205"/>
                <a:gd name="T105" fmla="*/ 1146 h 1220"/>
                <a:gd name="T106" fmla="*/ 534 w 1205"/>
                <a:gd name="T107" fmla="*/ 181 h 1220"/>
                <a:gd name="T108" fmla="*/ 474 w 1205"/>
                <a:gd name="T109" fmla="*/ 262 h 1220"/>
                <a:gd name="T110" fmla="*/ 417 w 1205"/>
                <a:gd name="T111" fmla="*/ 311 h 1220"/>
                <a:gd name="T112" fmla="*/ 630 w 1205"/>
                <a:gd name="T113" fmla="*/ 109 h 1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205" h="1220">
                  <a:moveTo>
                    <a:pt x="550" y="1034"/>
                  </a:moveTo>
                  <a:cubicBezTo>
                    <a:pt x="532" y="1034"/>
                    <a:pt x="512" y="1017"/>
                    <a:pt x="521" y="998"/>
                  </a:cubicBezTo>
                  <a:cubicBezTo>
                    <a:pt x="522" y="995"/>
                    <a:pt x="527" y="993"/>
                    <a:pt x="530" y="993"/>
                  </a:cubicBezTo>
                  <a:cubicBezTo>
                    <a:pt x="537" y="993"/>
                    <a:pt x="540" y="997"/>
                    <a:pt x="545" y="991"/>
                  </a:cubicBezTo>
                  <a:cubicBezTo>
                    <a:pt x="548" y="986"/>
                    <a:pt x="546" y="977"/>
                    <a:pt x="550" y="972"/>
                  </a:cubicBezTo>
                  <a:cubicBezTo>
                    <a:pt x="552" y="969"/>
                    <a:pt x="554" y="966"/>
                    <a:pt x="556" y="965"/>
                  </a:cubicBezTo>
                  <a:cubicBezTo>
                    <a:pt x="541" y="957"/>
                    <a:pt x="528" y="947"/>
                    <a:pt x="519" y="934"/>
                  </a:cubicBezTo>
                  <a:cubicBezTo>
                    <a:pt x="515" y="930"/>
                    <a:pt x="520" y="924"/>
                    <a:pt x="525" y="924"/>
                  </a:cubicBezTo>
                  <a:cubicBezTo>
                    <a:pt x="547" y="922"/>
                    <a:pt x="568" y="929"/>
                    <a:pt x="589" y="935"/>
                  </a:cubicBezTo>
                  <a:cubicBezTo>
                    <a:pt x="609" y="941"/>
                    <a:pt x="629" y="947"/>
                    <a:pt x="649" y="953"/>
                  </a:cubicBezTo>
                  <a:cubicBezTo>
                    <a:pt x="676" y="960"/>
                    <a:pt x="703" y="966"/>
                    <a:pt x="730" y="972"/>
                  </a:cubicBezTo>
                  <a:cubicBezTo>
                    <a:pt x="729" y="971"/>
                    <a:pt x="728" y="969"/>
                    <a:pt x="726" y="968"/>
                  </a:cubicBezTo>
                  <a:cubicBezTo>
                    <a:pt x="716" y="960"/>
                    <a:pt x="730" y="942"/>
                    <a:pt x="740" y="950"/>
                  </a:cubicBezTo>
                  <a:cubicBezTo>
                    <a:pt x="750" y="956"/>
                    <a:pt x="761" y="967"/>
                    <a:pt x="765" y="979"/>
                  </a:cubicBezTo>
                  <a:cubicBezTo>
                    <a:pt x="770" y="980"/>
                    <a:pt x="775" y="981"/>
                    <a:pt x="780" y="982"/>
                  </a:cubicBezTo>
                  <a:cubicBezTo>
                    <a:pt x="788" y="983"/>
                    <a:pt x="793" y="991"/>
                    <a:pt x="796" y="998"/>
                  </a:cubicBezTo>
                  <a:cubicBezTo>
                    <a:pt x="798" y="1004"/>
                    <a:pt x="798" y="1010"/>
                    <a:pt x="793" y="1016"/>
                  </a:cubicBezTo>
                  <a:cubicBezTo>
                    <a:pt x="789" y="1022"/>
                    <a:pt x="782" y="1028"/>
                    <a:pt x="773" y="1027"/>
                  </a:cubicBezTo>
                  <a:cubicBezTo>
                    <a:pt x="755" y="1025"/>
                    <a:pt x="737" y="1022"/>
                    <a:pt x="720" y="1018"/>
                  </a:cubicBezTo>
                  <a:cubicBezTo>
                    <a:pt x="717" y="1026"/>
                    <a:pt x="710" y="1034"/>
                    <a:pt x="701" y="1035"/>
                  </a:cubicBezTo>
                  <a:cubicBezTo>
                    <a:pt x="679" y="1037"/>
                    <a:pt x="654" y="1028"/>
                    <a:pt x="633" y="1023"/>
                  </a:cubicBezTo>
                  <a:cubicBezTo>
                    <a:pt x="621" y="1020"/>
                    <a:pt x="609" y="1016"/>
                    <a:pt x="597" y="1013"/>
                  </a:cubicBezTo>
                  <a:cubicBezTo>
                    <a:pt x="593" y="1011"/>
                    <a:pt x="590" y="1010"/>
                    <a:pt x="586" y="1009"/>
                  </a:cubicBezTo>
                  <a:cubicBezTo>
                    <a:pt x="584" y="1013"/>
                    <a:pt x="582" y="1017"/>
                    <a:pt x="579" y="1021"/>
                  </a:cubicBezTo>
                  <a:cubicBezTo>
                    <a:pt x="571" y="1029"/>
                    <a:pt x="561" y="1034"/>
                    <a:pt x="550" y="1034"/>
                  </a:cubicBezTo>
                  <a:close/>
                  <a:moveTo>
                    <a:pt x="1071" y="1055"/>
                  </a:moveTo>
                  <a:cubicBezTo>
                    <a:pt x="1039" y="1053"/>
                    <a:pt x="1006" y="1053"/>
                    <a:pt x="974" y="1054"/>
                  </a:cubicBezTo>
                  <a:cubicBezTo>
                    <a:pt x="913" y="1056"/>
                    <a:pt x="855" y="1063"/>
                    <a:pt x="794" y="1054"/>
                  </a:cubicBezTo>
                  <a:cubicBezTo>
                    <a:pt x="784" y="1052"/>
                    <a:pt x="776" y="1057"/>
                    <a:pt x="772" y="1065"/>
                  </a:cubicBezTo>
                  <a:cubicBezTo>
                    <a:pt x="770" y="1062"/>
                    <a:pt x="766" y="1061"/>
                    <a:pt x="763" y="1060"/>
                  </a:cubicBezTo>
                  <a:cubicBezTo>
                    <a:pt x="762" y="1060"/>
                    <a:pt x="760" y="1060"/>
                    <a:pt x="759" y="1059"/>
                  </a:cubicBezTo>
                  <a:cubicBezTo>
                    <a:pt x="757" y="1059"/>
                    <a:pt x="754" y="1059"/>
                    <a:pt x="751" y="1059"/>
                  </a:cubicBezTo>
                  <a:cubicBezTo>
                    <a:pt x="750" y="1055"/>
                    <a:pt x="746" y="1051"/>
                    <a:pt x="741" y="1050"/>
                  </a:cubicBezTo>
                  <a:cubicBezTo>
                    <a:pt x="726" y="1045"/>
                    <a:pt x="708" y="1048"/>
                    <a:pt x="693" y="1048"/>
                  </a:cubicBezTo>
                  <a:cubicBezTo>
                    <a:pt x="680" y="1048"/>
                    <a:pt x="678" y="1064"/>
                    <a:pt x="687" y="1070"/>
                  </a:cubicBezTo>
                  <a:cubicBezTo>
                    <a:pt x="686" y="1070"/>
                    <a:pt x="685" y="1070"/>
                    <a:pt x="684" y="1070"/>
                  </a:cubicBezTo>
                  <a:cubicBezTo>
                    <a:pt x="676" y="1071"/>
                    <a:pt x="672" y="1078"/>
                    <a:pt x="672" y="1085"/>
                  </a:cubicBezTo>
                  <a:cubicBezTo>
                    <a:pt x="669" y="1077"/>
                    <a:pt x="662" y="1069"/>
                    <a:pt x="651" y="1069"/>
                  </a:cubicBezTo>
                  <a:cubicBezTo>
                    <a:pt x="629" y="1068"/>
                    <a:pt x="602" y="1060"/>
                    <a:pt x="581" y="1066"/>
                  </a:cubicBezTo>
                  <a:cubicBezTo>
                    <a:pt x="570" y="1069"/>
                    <a:pt x="565" y="1084"/>
                    <a:pt x="574" y="1092"/>
                  </a:cubicBezTo>
                  <a:cubicBezTo>
                    <a:pt x="594" y="1109"/>
                    <a:pt x="626" y="1111"/>
                    <a:pt x="651" y="1114"/>
                  </a:cubicBezTo>
                  <a:cubicBezTo>
                    <a:pt x="665" y="1115"/>
                    <a:pt x="672" y="1105"/>
                    <a:pt x="673" y="1093"/>
                  </a:cubicBezTo>
                  <a:cubicBezTo>
                    <a:pt x="674" y="1099"/>
                    <a:pt x="678" y="1103"/>
                    <a:pt x="684" y="1104"/>
                  </a:cubicBezTo>
                  <a:cubicBezTo>
                    <a:pt x="700" y="1108"/>
                    <a:pt x="717" y="1108"/>
                    <a:pt x="734" y="1109"/>
                  </a:cubicBezTo>
                  <a:cubicBezTo>
                    <a:pt x="748" y="1109"/>
                    <a:pt x="762" y="1107"/>
                    <a:pt x="772" y="1097"/>
                  </a:cubicBezTo>
                  <a:cubicBezTo>
                    <a:pt x="775" y="1094"/>
                    <a:pt x="777" y="1091"/>
                    <a:pt x="778" y="1087"/>
                  </a:cubicBezTo>
                  <a:cubicBezTo>
                    <a:pt x="778" y="1088"/>
                    <a:pt x="779" y="1088"/>
                    <a:pt x="779" y="1089"/>
                  </a:cubicBezTo>
                  <a:cubicBezTo>
                    <a:pt x="779" y="1092"/>
                    <a:pt x="780" y="1095"/>
                    <a:pt x="781" y="1097"/>
                  </a:cubicBezTo>
                  <a:cubicBezTo>
                    <a:pt x="784" y="1105"/>
                    <a:pt x="794" y="1104"/>
                    <a:pt x="796" y="1097"/>
                  </a:cubicBezTo>
                  <a:cubicBezTo>
                    <a:pt x="845" y="1118"/>
                    <a:pt x="908" y="1105"/>
                    <a:pt x="958" y="1103"/>
                  </a:cubicBezTo>
                  <a:cubicBezTo>
                    <a:pt x="991" y="1102"/>
                    <a:pt x="1023" y="1102"/>
                    <a:pt x="1055" y="1104"/>
                  </a:cubicBezTo>
                  <a:cubicBezTo>
                    <a:pt x="1071" y="1104"/>
                    <a:pt x="1086" y="1105"/>
                    <a:pt x="1102" y="1106"/>
                  </a:cubicBezTo>
                  <a:cubicBezTo>
                    <a:pt x="1119" y="1108"/>
                    <a:pt x="1136" y="1113"/>
                    <a:pt x="1151" y="1102"/>
                  </a:cubicBezTo>
                  <a:cubicBezTo>
                    <a:pt x="1161" y="1094"/>
                    <a:pt x="1164" y="1081"/>
                    <a:pt x="1155" y="1071"/>
                  </a:cubicBezTo>
                  <a:cubicBezTo>
                    <a:pt x="1137" y="1050"/>
                    <a:pt x="1096" y="1056"/>
                    <a:pt x="1071" y="1055"/>
                  </a:cubicBezTo>
                  <a:close/>
                  <a:moveTo>
                    <a:pt x="1194" y="975"/>
                  </a:moveTo>
                  <a:cubicBezTo>
                    <a:pt x="1189" y="950"/>
                    <a:pt x="1175" y="928"/>
                    <a:pt x="1161" y="907"/>
                  </a:cubicBezTo>
                  <a:cubicBezTo>
                    <a:pt x="1145" y="883"/>
                    <a:pt x="1129" y="859"/>
                    <a:pt x="1112" y="836"/>
                  </a:cubicBezTo>
                  <a:cubicBezTo>
                    <a:pt x="1098" y="817"/>
                    <a:pt x="1083" y="789"/>
                    <a:pt x="1059" y="781"/>
                  </a:cubicBezTo>
                  <a:cubicBezTo>
                    <a:pt x="1052" y="779"/>
                    <a:pt x="1045" y="785"/>
                    <a:pt x="1045" y="792"/>
                  </a:cubicBezTo>
                  <a:cubicBezTo>
                    <a:pt x="1043" y="814"/>
                    <a:pt x="1061" y="837"/>
                    <a:pt x="1071" y="855"/>
                  </a:cubicBezTo>
                  <a:cubicBezTo>
                    <a:pt x="1084" y="877"/>
                    <a:pt x="1098" y="897"/>
                    <a:pt x="1111" y="918"/>
                  </a:cubicBezTo>
                  <a:cubicBezTo>
                    <a:pt x="1117" y="927"/>
                    <a:pt x="1123" y="937"/>
                    <a:pt x="1129" y="946"/>
                  </a:cubicBezTo>
                  <a:cubicBezTo>
                    <a:pt x="1116" y="943"/>
                    <a:pt x="1104" y="950"/>
                    <a:pt x="1091" y="954"/>
                  </a:cubicBezTo>
                  <a:cubicBezTo>
                    <a:pt x="1073" y="960"/>
                    <a:pt x="1055" y="965"/>
                    <a:pt x="1038" y="973"/>
                  </a:cubicBezTo>
                  <a:cubicBezTo>
                    <a:pt x="1034" y="975"/>
                    <a:pt x="1032" y="979"/>
                    <a:pt x="1033" y="983"/>
                  </a:cubicBezTo>
                  <a:cubicBezTo>
                    <a:pt x="1031" y="980"/>
                    <a:pt x="1029" y="977"/>
                    <a:pt x="1026" y="975"/>
                  </a:cubicBezTo>
                  <a:cubicBezTo>
                    <a:pt x="1020" y="970"/>
                    <a:pt x="1012" y="967"/>
                    <a:pt x="1005" y="967"/>
                  </a:cubicBezTo>
                  <a:cubicBezTo>
                    <a:pt x="1004" y="957"/>
                    <a:pt x="1002" y="947"/>
                    <a:pt x="999" y="938"/>
                  </a:cubicBezTo>
                  <a:cubicBezTo>
                    <a:pt x="996" y="930"/>
                    <a:pt x="993" y="921"/>
                    <a:pt x="989" y="914"/>
                  </a:cubicBezTo>
                  <a:cubicBezTo>
                    <a:pt x="984" y="904"/>
                    <a:pt x="975" y="895"/>
                    <a:pt x="972" y="884"/>
                  </a:cubicBezTo>
                  <a:cubicBezTo>
                    <a:pt x="970" y="874"/>
                    <a:pt x="957" y="874"/>
                    <a:pt x="952" y="881"/>
                  </a:cubicBezTo>
                  <a:cubicBezTo>
                    <a:pt x="942" y="898"/>
                    <a:pt x="951" y="914"/>
                    <a:pt x="956" y="932"/>
                  </a:cubicBezTo>
                  <a:cubicBezTo>
                    <a:pt x="962" y="954"/>
                    <a:pt x="965" y="975"/>
                    <a:pt x="963" y="998"/>
                  </a:cubicBezTo>
                  <a:cubicBezTo>
                    <a:pt x="962" y="1019"/>
                    <a:pt x="991" y="1026"/>
                    <a:pt x="1002" y="1013"/>
                  </a:cubicBezTo>
                  <a:cubicBezTo>
                    <a:pt x="1003" y="1013"/>
                    <a:pt x="1004" y="1013"/>
                    <a:pt x="1005" y="1013"/>
                  </a:cubicBezTo>
                  <a:cubicBezTo>
                    <a:pt x="1016" y="1015"/>
                    <a:pt x="1024" y="1011"/>
                    <a:pt x="1030" y="1003"/>
                  </a:cubicBezTo>
                  <a:cubicBezTo>
                    <a:pt x="1031" y="1002"/>
                    <a:pt x="1032" y="1000"/>
                    <a:pt x="1033" y="999"/>
                  </a:cubicBezTo>
                  <a:cubicBezTo>
                    <a:pt x="1035" y="996"/>
                    <a:pt x="1036" y="991"/>
                    <a:pt x="1035" y="987"/>
                  </a:cubicBezTo>
                  <a:cubicBezTo>
                    <a:pt x="1036" y="990"/>
                    <a:pt x="1039" y="992"/>
                    <a:pt x="1043" y="992"/>
                  </a:cubicBezTo>
                  <a:cubicBezTo>
                    <a:pt x="1054" y="991"/>
                    <a:pt x="1065" y="989"/>
                    <a:pt x="1076" y="987"/>
                  </a:cubicBezTo>
                  <a:cubicBezTo>
                    <a:pt x="1081" y="986"/>
                    <a:pt x="1105" y="978"/>
                    <a:pt x="1110" y="981"/>
                  </a:cubicBezTo>
                  <a:cubicBezTo>
                    <a:pt x="1115" y="984"/>
                    <a:pt x="1119" y="1001"/>
                    <a:pt x="1122" y="1006"/>
                  </a:cubicBezTo>
                  <a:cubicBezTo>
                    <a:pt x="1127" y="1017"/>
                    <a:pt x="1131" y="1029"/>
                    <a:pt x="1135" y="1040"/>
                  </a:cubicBezTo>
                  <a:cubicBezTo>
                    <a:pt x="1142" y="1056"/>
                    <a:pt x="1160" y="1065"/>
                    <a:pt x="1174" y="1053"/>
                  </a:cubicBezTo>
                  <a:cubicBezTo>
                    <a:pt x="1179" y="1050"/>
                    <a:pt x="1182" y="1045"/>
                    <a:pt x="1183" y="1039"/>
                  </a:cubicBezTo>
                  <a:cubicBezTo>
                    <a:pt x="1205" y="1026"/>
                    <a:pt x="1199" y="997"/>
                    <a:pt x="1194" y="975"/>
                  </a:cubicBezTo>
                  <a:close/>
                  <a:moveTo>
                    <a:pt x="869" y="781"/>
                  </a:moveTo>
                  <a:cubicBezTo>
                    <a:pt x="888" y="792"/>
                    <a:pt x="911" y="787"/>
                    <a:pt x="923" y="768"/>
                  </a:cubicBezTo>
                  <a:cubicBezTo>
                    <a:pt x="929" y="759"/>
                    <a:pt x="931" y="748"/>
                    <a:pt x="934" y="737"/>
                  </a:cubicBezTo>
                  <a:cubicBezTo>
                    <a:pt x="938" y="722"/>
                    <a:pt x="945" y="708"/>
                    <a:pt x="934" y="693"/>
                  </a:cubicBezTo>
                  <a:cubicBezTo>
                    <a:pt x="929" y="687"/>
                    <a:pt x="922" y="684"/>
                    <a:pt x="914" y="688"/>
                  </a:cubicBezTo>
                  <a:cubicBezTo>
                    <a:pt x="900" y="694"/>
                    <a:pt x="899" y="705"/>
                    <a:pt x="895" y="718"/>
                  </a:cubicBezTo>
                  <a:cubicBezTo>
                    <a:pt x="893" y="725"/>
                    <a:pt x="892" y="732"/>
                    <a:pt x="890" y="738"/>
                  </a:cubicBezTo>
                  <a:cubicBezTo>
                    <a:pt x="889" y="740"/>
                    <a:pt x="888" y="741"/>
                    <a:pt x="887" y="743"/>
                  </a:cubicBezTo>
                  <a:cubicBezTo>
                    <a:pt x="885" y="740"/>
                    <a:pt x="879" y="737"/>
                    <a:pt x="878" y="736"/>
                  </a:cubicBezTo>
                  <a:cubicBezTo>
                    <a:pt x="874" y="733"/>
                    <a:pt x="870" y="731"/>
                    <a:pt x="865" y="729"/>
                  </a:cubicBezTo>
                  <a:cubicBezTo>
                    <a:pt x="855" y="726"/>
                    <a:pt x="843" y="727"/>
                    <a:pt x="834" y="733"/>
                  </a:cubicBezTo>
                  <a:cubicBezTo>
                    <a:pt x="831" y="736"/>
                    <a:pt x="826" y="739"/>
                    <a:pt x="824" y="743"/>
                  </a:cubicBezTo>
                  <a:cubicBezTo>
                    <a:pt x="820" y="738"/>
                    <a:pt x="812" y="733"/>
                    <a:pt x="806" y="731"/>
                  </a:cubicBezTo>
                  <a:cubicBezTo>
                    <a:pt x="786" y="724"/>
                    <a:pt x="765" y="735"/>
                    <a:pt x="753" y="752"/>
                  </a:cubicBezTo>
                  <a:cubicBezTo>
                    <a:pt x="749" y="737"/>
                    <a:pt x="743" y="722"/>
                    <a:pt x="735" y="710"/>
                  </a:cubicBezTo>
                  <a:cubicBezTo>
                    <a:pt x="730" y="703"/>
                    <a:pt x="717" y="703"/>
                    <a:pt x="716" y="712"/>
                  </a:cubicBezTo>
                  <a:cubicBezTo>
                    <a:pt x="712" y="740"/>
                    <a:pt x="720" y="770"/>
                    <a:pt x="725" y="797"/>
                  </a:cubicBezTo>
                  <a:cubicBezTo>
                    <a:pt x="730" y="821"/>
                    <a:pt x="731" y="854"/>
                    <a:pt x="749" y="873"/>
                  </a:cubicBezTo>
                  <a:cubicBezTo>
                    <a:pt x="755" y="880"/>
                    <a:pt x="769" y="880"/>
                    <a:pt x="776" y="873"/>
                  </a:cubicBezTo>
                  <a:cubicBezTo>
                    <a:pt x="783" y="865"/>
                    <a:pt x="783" y="858"/>
                    <a:pt x="779" y="849"/>
                  </a:cubicBezTo>
                  <a:cubicBezTo>
                    <a:pt x="773" y="835"/>
                    <a:pt x="770" y="821"/>
                    <a:pt x="766" y="806"/>
                  </a:cubicBezTo>
                  <a:cubicBezTo>
                    <a:pt x="763" y="794"/>
                    <a:pt x="760" y="780"/>
                    <a:pt x="757" y="766"/>
                  </a:cubicBezTo>
                  <a:cubicBezTo>
                    <a:pt x="758" y="767"/>
                    <a:pt x="760" y="767"/>
                    <a:pt x="762" y="767"/>
                  </a:cubicBezTo>
                  <a:cubicBezTo>
                    <a:pt x="768" y="765"/>
                    <a:pt x="774" y="762"/>
                    <a:pt x="780" y="762"/>
                  </a:cubicBezTo>
                  <a:cubicBezTo>
                    <a:pt x="793" y="762"/>
                    <a:pt x="792" y="765"/>
                    <a:pt x="799" y="772"/>
                  </a:cubicBezTo>
                  <a:cubicBezTo>
                    <a:pt x="806" y="778"/>
                    <a:pt x="812" y="783"/>
                    <a:pt x="822" y="785"/>
                  </a:cubicBezTo>
                  <a:cubicBezTo>
                    <a:pt x="832" y="786"/>
                    <a:pt x="842" y="782"/>
                    <a:pt x="850" y="775"/>
                  </a:cubicBezTo>
                  <a:cubicBezTo>
                    <a:pt x="851" y="774"/>
                    <a:pt x="852" y="773"/>
                    <a:pt x="853" y="772"/>
                  </a:cubicBezTo>
                  <a:cubicBezTo>
                    <a:pt x="856" y="767"/>
                    <a:pt x="857" y="767"/>
                    <a:pt x="855" y="770"/>
                  </a:cubicBezTo>
                  <a:cubicBezTo>
                    <a:pt x="859" y="771"/>
                    <a:pt x="865" y="779"/>
                    <a:pt x="869" y="781"/>
                  </a:cubicBezTo>
                  <a:close/>
                  <a:moveTo>
                    <a:pt x="992" y="709"/>
                  </a:moveTo>
                  <a:cubicBezTo>
                    <a:pt x="991" y="727"/>
                    <a:pt x="994" y="745"/>
                    <a:pt x="1004" y="761"/>
                  </a:cubicBezTo>
                  <a:cubicBezTo>
                    <a:pt x="1013" y="777"/>
                    <a:pt x="1041" y="780"/>
                    <a:pt x="1050" y="761"/>
                  </a:cubicBezTo>
                  <a:cubicBezTo>
                    <a:pt x="1051" y="760"/>
                    <a:pt x="1051" y="758"/>
                    <a:pt x="1052" y="757"/>
                  </a:cubicBezTo>
                  <a:cubicBezTo>
                    <a:pt x="1055" y="749"/>
                    <a:pt x="1058" y="739"/>
                    <a:pt x="1052" y="731"/>
                  </a:cubicBezTo>
                  <a:cubicBezTo>
                    <a:pt x="1051" y="730"/>
                    <a:pt x="1049" y="728"/>
                    <a:pt x="1048" y="726"/>
                  </a:cubicBezTo>
                  <a:cubicBezTo>
                    <a:pt x="1047" y="725"/>
                    <a:pt x="1047" y="725"/>
                    <a:pt x="1046" y="724"/>
                  </a:cubicBezTo>
                  <a:cubicBezTo>
                    <a:pt x="1043" y="712"/>
                    <a:pt x="1045" y="700"/>
                    <a:pt x="1047" y="688"/>
                  </a:cubicBezTo>
                  <a:cubicBezTo>
                    <a:pt x="1048" y="671"/>
                    <a:pt x="1051" y="653"/>
                    <a:pt x="1053" y="635"/>
                  </a:cubicBezTo>
                  <a:cubicBezTo>
                    <a:pt x="1056" y="607"/>
                    <a:pt x="1058" y="446"/>
                    <a:pt x="1050" y="419"/>
                  </a:cubicBezTo>
                  <a:cubicBezTo>
                    <a:pt x="1043" y="392"/>
                    <a:pt x="1030" y="355"/>
                    <a:pt x="1004" y="341"/>
                  </a:cubicBezTo>
                  <a:cubicBezTo>
                    <a:pt x="997" y="337"/>
                    <a:pt x="989" y="342"/>
                    <a:pt x="988" y="350"/>
                  </a:cubicBezTo>
                  <a:cubicBezTo>
                    <a:pt x="988" y="360"/>
                    <a:pt x="991" y="369"/>
                    <a:pt x="994" y="378"/>
                  </a:cubicBezTo>
                  <a:cubicBezTo>
                    <a:pt x="987" y="378"/>
                    <a:pt x="981" y="384"/>
                    <a:pt x="983" y="392"/>
                  </a:cubicBezTo>
                  <a:cubicBezTo>
                    <a:pt x="988" y="419"/>
                    <a:pt x="987" y="448"/>
                    <a:pt x="987" y="475"/>
                  </a:cubicBezTo>
                  <a:cubicBezTo>
                    <a:pt x="986" y="502"/>
                    <a:pt x="985" y="529"/>
                    <a:pt x="980" y="555"/>
                  </a:cubicBezTo>
                  <a:cubicBezTo>
                    <a:pt x="976" y="580"/>
                    <a:pt x="970" y="605"/>
                    <a:pt x="967" y="630"/>
                  </a:cubicBezTo>
                  <a:cubicBezTo>
                    <a:pt x="964" y="653"/>
                    <a:pt x="959" y="685"/>
                    <a:pt x="977" y="703"/>
                  </a:cubicBezTo>
                  <a:cubicBezTo>
                    <a:pt x="981" y="707"/>
                    <a:pt x="986" y="709"/>
                    <a:pt x="992" y="709"/>
                  </a:cubicBezTo>
                  <a:close/>
                  <a:moveTo>
                    <a:pt x="720" y="504"/>
                  </a:moveTo>
                  <a:cubicBezTo>
                    <a:pt x="721" y="492"/>
                    <a:pt x="727" y="481"/>
                    <a:pt x="734" y="471"/>
                  </a:cubicBezTo>
                  <a:cubicBezTo>
                    <a:pt x="740" y="482"/>
                    <a:pt x="754" y="488"/>
                    <a:pt x="765" y="477"/>
                  </a:cubicBezTo>
                  <a:cubicBezTo>
                    <a:pt x="770" y="472"/>
                    <a:pt x="775" y="466"/>
                    <a:pt x="780" y="461"/>
                  </a:cubicBezTo>
                  <a:cubicBezTo>
                    <a:pt x="796" y="446"/>
                    <a:pt x="814" y="435"/>
                    <a:pt x="833" y="425"/>
                  </a:cubicBezTo>
                  <a:cubicBezTo>
                    <a:pt x="845" y="418"/>
                    <a:pt x="858" y="412"/>
                    <a:pt x="872" y="406"/>
                  </a:cubicBezTo>
                  <a:cubicBezTo>
                    <a:pt x="886" y="400"/>
                    <a:pt x="902" y="397"/>
                    <a:pt x="916" y="389"/>
                  </a:cubicBezTo>
                  <a:cubicBezTo>
                    <a:pt x="932" y="379"/>
                    <a:pt x="926" y="351"/>
                    <a:pt x="906" y="352"/>
                  </a:cubicBezTo>
                  <a:cubicBezTo>
                    <a:pt x="873" y="352"/>
                    <a:pt x="836" y="374"/>
                    <a:pt x="808" y="391"/>
                  </a:cubicBezTo>
                  <a:cubicBezTo>
                    <a:pt x="808" y="391"/>
                    <a:pt x="807" y="391"/>
                    <a:pt x="807" y="392"/>
                  </a:cubicBezTo>
                  <a:cubicBezTo>
                    <a:pt x="814" y="386"/>
                    <a:pt x="822" y="380"/>
                    <a:pt x="830" y="375"/>
                  </a:cubicBezTo>
                  <a:cubicBezTo>
                    <a:pt x="847" y="364"/>
                    <a:pt x="867" y="358"/>
                    <a:pt x="883" y="348"/>
                  </a:cubicBezTo>
                  <a:cubicBezTo>
                    <a:pt x="887" y="345"/>
                    <a:pt x="887" y="339"/>
                    <a:pt x="882" y="338"/>
                  </a:cubicBezTo>
                  <a:cubicBezTo>
                    <a:pt x="839" y="328"/>
                    <a:pt x="792" y="358"/>
                    <a:pt x="760" y="384"/>
                  </a:cubicBezTo>
                  <a:cubicBezTo>
                    <a:pt x="741" y="400"/>
                    <a:pt x="724" y="419"/>
                    <a:pt x="709" y="439"/>
                  </a:cubicBezTo>
                  <a:cubicBezTo>
                    <a:pt x="695" y="457"/>
                    <a:pt x="683" y="475"/>
                    <a:pt x="685" y="499"/>
                  </a:cubicBezTo>
                  <a:cubicBezTo>
                    <a:pt x="686" y="518"/>
                    <a:pt x="717" y="526"/>
                    <a:pt x="720" y="504"/>
                  </a:cubicBezTo>
                  <a:close/>
                  <a:moveTo>
                    <a:pt x="684" y="599"/>
                  </a:moveTo>
                  <a:cubicBezTo>
                    <a:pt x="697" y="604"/>
                    <a:pt x="709" y="597"/>
                    <a:pt x="713" y="585"/>
                  </a:cubicBezTo>
                  <a:cubicBezTo>
                    <a:pt x="714" y="582"/>
                    <a:pt x="715" y="580"/>
                    <a:pt x="716" y="577"/>
                  </a:cubicBezTo>
                  <a:cubicBezTo>
                    <a:pt x="718" y="574"/>
                    <a:pt x="719" y="571"/>
                    <a:pt x="719" y="568"/>
                  </a:cubicBezTo>
                  <a:cubicBezTo>
                    <a:pt x="720" y="565"/>
                    <a:pt x="719" y="561"/>
                    <a:pt x="718" y="559"/>
                  </a:cubicBezTo>
                  <a:cubicBezTo>
                    <a:pt x="717" y="556"/>
                    <a:pt x="716" y="553"/>
                    <a:pt x="714" y="551"/>
                  </a:cubicBezTo>
                  <a:cubicBezTo>
                    <a:pt x="714" y="546"/>
                    <a:pt x="714" y="542"/>
                    <a:pt x="713" y="537"/>
                  </a:cubicBezTo>
                  <a:cubicBezTo>
                    <a:pt x="711" y="529"/>
                    <a:pt x="700" y="525"/>
                    <a:pt x="694" y="532"/>
                  </a:cubicBezTo>
                  <a:cubicBezTo>
                    <a:pt x="690" y="536"/>
                    <a:pt x="687" y="541"/>
                    <a:pt x="685" y="546"/>
                  </a:cubicBezTo>
                  <a:cubicBezTo>
                    <a:pt x="682" y="548"/>
                    <a:pt x="680" y="550"/>
                    <a:pt x="678" y="553"/>
                  </a:cubicBezTo>
                  <a:cubicBezTo>
                    <a:pt x="676" y="559"/>
                    <a:pt x="674" y="565"/>
                    <a:pt x="672" y="570"/>
                  </a:cubicBezTo>
                  <a:cubicBezTo>
                    <a:pt x="667" y="581"/>
                    <a:pt x="674" y="594"/>
                    <a:pt x="684" y="599"/>
                  </a:cubicBezTo>
                  <a:close/>
                  <a:moveTo>
                    <a:pt x="729" y="683"/>
                  </a:moveTo>
                  <a:cubicBezTo>
                    <a:pt x="735" y="685"/>
                    <a:pt x="743" y="685"/>
                    <a:pt x="749" y="681"/>
                  </a:cubicBezTo>
                  <a:cubicBezTo>
                    <a:pt x="752" y="683"/>
                    <a:pt x="755" y="684"/>
                    <a:pt x="759" y="685"/>
                  </a:cubicBezTo>
                  <a:cubicBezTo>
                    <a:pt x="779" y="688"/>
                    <a:pt x="796" y="659"/>
                    <a:pt x="779" y="644"/>
                  </a:cubicBezTo>
                  <a:cubicBezTo>
                    <a:pt x="777" y="643"/>
                    <a:pt x="775" y="642"/>
                    <a:pt x="773" y="641"/>
                  </a:cubicBezTo>
                  <a:cubicBezTo>
                    <a:pt x="773" y="641"/>
                    <a:pt x="773" y="641"/>
                    <a:pt x="773" y="640"/>
                  </a:cubicBezTo>
                  <a:cubicBezTo>
                    <a:pt x="771" y="637"/>
                    <a:pt x="770" y="634"/>
                    <a:pt x="768" y="631"/>
                  </a:cubicBezTo>
                  <a:cubicBezTo>
                    <a:pt x="762" y="619"/>
                    <a:pt x="745" y="617"/>
                    <a:pt x="735" y="624"/>
                  </a:cubicBezTo>
                  <a:cubicBezTo>
                    <a:pt x="734" y="624"/>
                    <a:pt x="733" y="623"/>
                    <a:pt x="732" y="622"/>
                  </a:cubicBezTo>
                  <a:cubicBezTo>
                    <a:pt x="723" y="617"/>
                    <a:pt x="712" y="624"/>
                    <a:pt x="712" y="634"/>
                  </a:cubicBezTo>
                  <a:cubicBezTo>
                    <a:pt x="711" y="644"/>
                    <a:pt x="715" y="655"/>
                    <a:pt x="716" y="664"/>
                  </a:cubicBezTo>
                  <a:cubicBezTo>
                    <a:pt x="717" y="672"/>
                    <a:pt x="721" y="680"/>
                    <a:pt x="729" y="683"/>
                  </a:cubicBezTo>
                  <a:close/>
                  <a:moveTo>
                    <a:pt x="584" y="875"/>
                  </a:moveTo>
                  <a:cubicBezTo>
                    <a:pt x="585" y="869"/>
                    <a:pt x="587" y="864"/>
                    <a:pt x="588" y="858"/>
                  </a:cubicBezTo>
                  <a:cubicBezTo>
                    <a:pt x="589" y="858"/>
                    <a:pt x="591" y="858"/>
                    <a:pt x="592" y="858"/>
                  </a:cubicBezTo>
                  <a:cubicBezTo>
                    <a:pt x="597" y="857"/>
                    <a:pt x="600" y="854"/>
                    <a:pt x="604" y="852"/>
                  </a:cubicBezTo>
                  <a:cubicBezTo>
                    <a:pt x="602" y="853"/>
                    <a:pt x="602" y="853"/>
                    <a:pt x="604" y="851"/>
                  </a:cubicBezTo>
                  <a:cubicBezTo>
                    <a:pt x="603" y="852"/>
                    <a:pt x="603" y="852"/>
                    <a:pt x="604" y="851"/>
                  </a:cubicBezTo>
                  <a:cubicBezTo>
                    <a:pt x="605" y="851"/>
                    <a:pt x="605" y="851"/>
                    <a:pt x="606" y="851"/>
                  </a:cubicBezTo>
                  <a:cubicBezTo>
                    <a:pt x="606" y="851"/>
                    <a:pt x="606" y="851"/>
                    <a:pt x="607" y="851"/>
                  </a:cubicBezTo>
                  <a:cubicBezTo>
                    <a:pt x="608" y="851"/>
                    <a:pt x="609" y="852"/>
                    <a:pt x="611" y="852"/>
                  </a:cubicBezTo>
                  <a:cubicBezTo>
                    <a:pt x="619" y="855"/>
                    <a:pt x="629" y="851"/>
                    <a:pt x="634" y="844"/>
                  </a:cubicBezTo>
                  <a:cubicBezTo>
                    <a:pt x="639" y="837"/>
                    <a:pt x="640" y="828"/>
                    <a:pt x="635" y="820"/>
                  </a:cubicBezTo>
                  <a:cubicBezTo>
                    <a:pt x="630" y="811"/>
                    <a:pt x="630" y="800"/>
                    <a:pt x="623" y="791"/>
                  </a:cubicBezTo>
                  <a:cubicBezTo>
                    <a:pt x="620" y="786"/>
                    <a:pt x="612" y="783"/>
                    <a:pt x="607" y="786"/>
                  </a:cubicBezTo>
                  <a:cubicBezTo>
                    <a:pt x="607" y="785"/>
                    <a:pt x="607" y="785"/>
                    <a:pt x="607" y="784"/>
                  </a:cubicBezTo>
                  <a:cubicBezTo>
                    <a:pt x="612" y="764"/>
                    <a:pt x="615" y="742"/>
                    <a:pt x="618" y="722"/>
                  </a:cubicBezTo>
                  <a:cubicBezTo>
                    <a:pt x="620" y="723"/>
                    <a:pt x="622" y="723"/>
                    <a:pt x="624" y="723"/>
                  </a:cubicBezTo>
                  <a:cubicBezTo>
                    <a:pt x="633" y="725"/>
                    <a:pt x="641" y="720"/>
                    <a:pt x="645" y="713"/>
                  </a:cubicBezTo>
                  <a:cubicBezTo>
                    <a:pt x="647" y="715"/>
                    <a:pt x="650" y="716"/>
                    <a:pt x="653" y="716"/>
                  </a:cubicBezTo>
                  <a:cubicBezTo>
                    <a:pt x="661" y="716"/>
                    <a:pt x="666" y="708"/>
                    <a:pt x="666" y="701"/>
                  </a:cubicBezTo>
                  <a:cubicBezTo>
                    <a:pt x="666" y="695"/>
                    <a:pt x="665" y="690"/>
                    <a:pt x="663" y="684"/>
                  </a:cubicBezTo>
                  <a:cubicBezTo>
                    <a:pt x="662" y="676"/>
                    <a:pt x="651" y="674"/>
                    <a:pt x="646" y="679"/>
                  </a:cubicBezTo>
                  <a:cubicBezTo>
                    <a:pt x="645" y="676"/>
                    <a:pt x="644" y="672"/>
                    <a:pt x="643" y="669"/>
                  </a:cubicBezTo>
                  <a:cubicBezTo>
                    <a:pt x="648" y="670"/>
                    <a:pt x="653" y="671"/>
                    <a:pt x="658" y="671"/>
                  </a:cubicBezTo>
                  <a:cubicBezTo>
                    <a:pt x="668" y="673"/>
                    <a:pt x="679" y="670"/>
                    <a:pt x="684" y="661"/>
                  </a:cubicBezTo>
                  <a:cubicBezTo>
                    <a:pt x="687" y="655"/>
                    <a:pt x="688" y="649"/>
                    <a:pt x="686" y="643"/>
                  </a:cubicBezTo>
                  <a:cubicBezTo>
                    <a:pt x="683" y="634"/>
                    <a:pt x="675" y="626"/>
                    <a:pt x="664" y="626"/>
                  </a:cubicBezTo>
                  <a:cubicBezTo>
                    <a:pt x="644" y="627"/>
                    <a:pt x="622" y="624"/>
                    <a:pt x="603" y="630"/>
                  </a:cubicBezTo>
                  <a:cubicBezTo>
                    <a:pt x="591" y="633"/>
                    <a:pt x="590" y="649"/>
                    <a:pt x="600" y="655"/>
                  </a:cubicBezTo>
                  <a:cubicBezTo>
                    <a:pt x="604" y="657"/>
                    <a:pt x="608" y="659"/>
                    <a:pt x="612" y="661"/>
                  </a:cubicBezTo>
                  <a:cubicBezTo>
                    <a:pt x="612" y="663"/>
                    <a:pt x="611" y="665"/>
                    <a:pt x="612" y="667"/>
                  </a:cubicBezTo>
                  <a:cubicBezTo>
                    <a:pt x="612" y="670"/>
                    <a:pt x="612" y="673"/>
                    <a:pt x="611" y="675"/>
                  </a:cubicBezTo>
                  <a:cubicBezTo>
                    <a:pt x="608" y="676"/>
                    <a:pt x="606" y="678"/>
                    <a:pt x="604" y="683"/>
                  </a:cubicBezTo>
                  <a:cubicBezTo>
                    <a:pt x="595" y="713"/>
                    <a:pt x="580" y="743"/>
                    <a:pt x="570" y="774"/>
                  </a:cubicBezTo>
                  <a:cubicBezTo>
                    <a:pt x="561" y="805"/>
                    <a:pt x="551" y="836"/>
                    <a:pt x="543" y="867"/>
                  </a:cubicBezTo>
                  <a:cubicBezTo>
                    <a:pt x="536" y="897"/>
                    <a:pt x="584" y="900"/>
                    <a:pt x="584" y="875"/>
                  </a:cubicBezTo>
                  <a:close/>
                  <a:moveTo>
                    <a:pt x="871" y="615"/>
                  </a:moveTo>
                  <a:cubicBezTo>
                    <a:pt x="847" y="643"/>
                    <a:pt x="830" y="679"/>
                    <a:pt x="835" y="716"/>
                  </a:cubicBezTo>
                  <a:cubicBezTo>
                    <a:pt x="836" y="723"/>
                    <a:pt x="847" y="729"/>
                    <a:pt x="852" y="720"/>
                  </a:cubicBezTo>
                  <a:cubicBezTo>
                    <a:pt x="869" y="683"/>
                    <a:pt x="886" y="650"/>
                    <a:pt x="920" y="625"/>
                  </a:cubicBezTo>
                  <a:cubicBezTo>
                    <a:pt x="937" y="612"/>
                    <a:pt x="946" y="597"/>
                    <a:pt x="953" y="577"/>
                  </a:cubicBezTo>
                  <a:cubicBezTo>
                    <a:pt x="959" y="557"/>
                    <a:pt x="966" y="531"/>
                    <a:pt x="958" y="511"/>
                  </a:cubicBezTo>
                  <a:cubicBezTo>
                    <a:pt x="953" y="497"/>
                    <a:pt x="935" y="493"/>
                    <a:pt x="926" y="507"/>
                  </a:cubicBezTo>
                  <a:cubicBezTo>
                    <a:pt x="915" y="525"/>
                    <a:pt x="916" y="548"/>
                    <a:pt x="910" y="569"/>
                  </a:cubicBezTo>
                  <a:cubicBezTo>
                    <a:pt x="903" y="589"/>
                    <a:pt x="884" y="599"/>
                    <a:pt x="871" y="615"/>
                  </a:cubicBezTo>
                  <a:close/>
                  <a:moveTo>
                    <a:pt x="877" y="481"/>
                  </a:moveTo>
                  <a:cubicBezTo>
                    <a:pt x="884" y="477"/>
                    <a:pt x="893" y="474"/>
                    <a:pt x="895" y="466"/>
                  </a:cubicBezTo>
                  <a:cubicBezTo>
                    <a:pt x="897" y="457"/>
                    <a:pt x="890" y="449"/>
                    <a:pt x="882" y="447"/>
                  </a:cubicBezTo>
                  <a:cubicBezTo>
                    <a:pt x="868" y="445"/>
                    <a:pt x="854" y="454"/>
                    <a:pt x="845" y="465"/>
                  </a:cubicBezTo>
                  <a:cubicBezTo>
                    <a:pt x="844" y="465"/>
                    <a:pt x="844" y="466"/>
                    <a:pt x="844" y="466"/>
                  </a:cubicBezTo>
                  <a:cubicBezTo>
                    <a:pt x="843" y="467"/>
                    <a:pt x="843" y="467"/>
                    <a:pt x="843" y="468"/>
                  </a:cubicBezTo>
                  <a:cubicBezTo>
                    <a:pt x="842" y="469"/>
                    <a:pt x="841" y="471"/>
                    <a:pt x="840" y="472"/>
                  </a:cubicBezTo>
                  <a:cubicBezTo>
                    <a:pt x="830" y="487"/>
                    <a:pt x="828" y="506"/>
                    <a:pt x="836" y="522"/>
                  </a:cubicBezTo>
                  <a:cubicBezTo>
                    <a:pt x="843" y="537"/>
                    <a:pt x="865" y="529"/>
                    <a:pt x="865" y="515"/>
                  </a:cubicBezTo>
                  <a:cubicBezTo>
                    <a:pt x="864" y="514"/>
                    <a:pt x="864" y="513"/>
                    <a:pt x="864" y="513"/>
                  </a:cubicBezTo>
                  <a:cubicBezTo>
                    <a:pt x="863" y="500"/>
                    <a:pt x="866" y="489"/>
                    <a:pt x="877" y="481"/>
                  </a:cubicBezTo>
                  <a:close/>
                  <a:moveTo>
                    <a:pt x="244" y="677"/>
                  </a:moveTo>
                  <a:cubicBezTo>
                    <a:pt x="230" y="686"/>
                    <a:pt x="219" y="703"/>
                    <a:pt x="206" y="714"/>
                  </a:cubicBezTo>
                  <a:cubicBezTo>
                    <a:pt x="195" y="725"/>
                    <a:pt x="183" y="735"/>
                    <a:pt x="172" y="745"/>
                  </a:cubicBezTo>
                  <a:cubicBezTo>
                    <a:pt x="150" y="765"/>
                    <a:pt x="129" y="787"/>
                    <a:pt x="105" y="803"/>
                  </a:cubicBezTo>
                  <a:cubicBezTo>
                    <a:pt x="108" y="820"/>
                    <a:pt x="103" y="838"/>
                    <a:pt x="93" y="852"/>
                  </a:cubicBezTo>
                  <a:cubicBezTo>
                    <a:pt x="100" y="873"/>
                    <a:pt x="108" y="895"/>
                    <a:pt x="116" y="916"/>
                  </a:cubicBezTo>
                  <a:cubicBezTo>
                    <a:pt x="122" y="933"/>
                    <a:pt x="127" y="950"/>
                    <a:pt x="133" y="967"/>
                  </a:cubicBezTo>
                  <a:cubicBezTo>
                    <a:pt x="138" y="982"/>
                    <a:pt x="147" y="998"/>
                    <a:pt x="145" y="1015"/>
                  </a:cubicBezTo>
                  <a:cubicBezTo>
                    <a:pt x="144" y="1027"/>
                    <a:pt x="130" y="1035"/>
                    <a:pt x="120" y="1025"/>
                  </a:cubicBezTo>
                  <a:cubicBezTo>
                    <a:pt x="120" y="1025"/>
                    <a:pt x="119" y="1024"/>
                    <a:pt x="119" y="1024"/>
                  </a:cubicBezTo>
                  <a:cubicBezTo>
                    <a:pt x="112" y="1034"/>
                    <a:pt x="92" y="1034"/>
                    <a:pt x="88" y="1019"/>
                  </a:cubicBezTo>
                  <a:cubicBezTo>
                    <a:pt x="75" y="971"/>
                    <a:pt x="66" y="921"/>
                    <a:pt x="61" y="871"/>
                  </a:cubicBezTo>
                  <a:cubicBezTo>
                    <a:pt x="42" y="874"/>
                    <a:pt x="19" y="870"/>
                    <a:pt x="13" y="851"/>
                  </a:cubicBezTo>
                  <a:cubicBezTo>
                    <a:pt x="11" y="845"/>
                    <a:pt x="16" y="837"/>
                    <a:pt x="22" y="836"/>
                  </a:cubicBezTo>
                  <a:cubicBezTo>
                    <a:pt x="35" y="832"/>
                    <a:pt x="51" y="838"/>
                    <a:pt x="60" y="824"/>
                  </a:cubicBezTo>
                  <a:cubicBezTo>
                    <a:pt x="64" y="817"/>
                    <a:pt x="60" y="809"/>
                    <a:pt x="63" y="801"/>
                  </a:cubicBezTo>
                  <a:cubicBezTo>
                    <a:pt x="65" y="793"/>
                    <a:pt x="70" y="788"/>
                    <a:pt x="77" y="787"/>
                  </a:cubicBezTo>
                  <a:cubicBezTo>
                    <a:pt x="78" y="786"/>
                    <a:pt x="78" y="785"/>
                    <a:pt x="79" y="784"/>
                  </a:cubicBezTo>
                  <a:cubicBezTo>
                    <a:pt x="104" y="755"/>
                    <a:pt x="139" y="733"/>
                    <a:pt x="168" y="709"/>
                  </a:cubicBezTo>
                  <a:cubicBezTo>
                    <a:pt x="186" y="695"/>
                    <a:pt x="219" y="659"/>
                    <a:pt x="243" y="667"/>
                  </a:cubicBezTo>
                  <a:cubicBezTo>
                    <a:pt x="247" y="669"/>
                    <a:pt x="248" y="674"/>
                    <a:pt x="244" y="677"/>
                  </a:cubicBezTo>
                  <a:close/>
                  <a:moveTo>
                    <a:pt x="461" y="771"/>
                  </a:moveTo>
                  <a:cubicBezTo>
                    <a:pt x="459" y="776"/>
                    <a:pt x="454" y="780"/>
                    <a:pt x="449" y="781"/>
                  </a:cubicBezTo>
                  <a:cubicBezTo>
                    <a:pt x="442" y="791"/>
                    <a:pt x="431" y="796"/>
                    <a:pt x="420" y="798"/>
                  </a:cubicBezTo>
                  <a:cubicBezTo>
                    <a:pt x="419" y="836"/>
                    <a:pt x="403" y="871"/>
                    <a:pt x="360" y="872"/>
                  </a:cubicBezTo>
                  <a:cubicBezTo>
                    <a:pt x="349" y="873"/>
                    <a:pt x="339" y="870"/>
                    <a:pt x="329" y="867"/>
                  </a:cubicBezTo>
                  <a:cubicBezTo>
                    <a:pt x="323" y="865"/>
                    <a:pt x="318" y="862"/>
                    <a:pt x="313" y="859"/>
                  </a:cubicBezTo>
                  <a:cubicBezTo>
                    <a:pt x="310" y="858"/>
                    <a:pt x="303" y="851"/>
                    <a:pt x="302" y="851"/>
                  </a:cubicBezTo>
                  <a:cubicBezTo>
                    <a:pt x="299" y="850"/>
                    <a:pt x="291" y="855"/>
                    <a:pt x="288" y="856"/>
                  </a:cubicBezTo>
                  <a:cubicBezTo>
                    <a:pt x="284" y="858"/>
                    <a:pt x="279" y="859"/>
                    <a:pt x="274" y="860"/>
                  </a:cubicBezTo>
                  <a:cubicBezTo>
                    <a:pt x="263" y="861"/>
                    <a:pt x="256" y="860"/>
                    <a:pt x="247" y="853"/>
                  </a:cubicBezTo>
                  <a:cubicBezTo>
                    <a:pt x="243" y="850"/>
                    <a:pt x="244" y="843"/>
                    <a:pt x="247" y="840"/>
                  </a:cubicBezTo>
                  <a:cubicBezTo>
                    <a:pt x="258" y="830"/>
                    <a:pt x="275" y="825"/>
                    <a:pt x="289" y="820"/>
                  </a:cubicBezTo>
                  <a:cubicBezTo>
                    <a:pt x="303" y="814"/>
                    <a:pt x="312" y="819"/>
                    <a:pt x="324" y="828"/>
                  </a:cubicBezTo>
                  <a:cubicBezTo>
                    <a:pt x="339" y="838"/>
                    <a:pt x="359" y="847"/>
                    <a:pt x="376" y="836"/>
                  </a:cubicBezTo>
                  <a:cubicBezTo>
                    <a:pt x="394" y="826"/>
                    <a:pt x="393" y="804"/>
                    <a:pt x="391" y="787"/>
                  </a:cubicBezTo>
                  <a:cubicBezTo>
                    <a:pt x="391" y="781"/>
                    <a:pt x="396" y="775"/>
                    <a:pt x="402" y="773"/>
                  </a:cubicBezTo>
                  <a:cubicBezTo>
                    <a:pt x="403" y="773"/>
                    <a:pt x="403" y="773"/>
                    <a:pt x="404" y="772"/>
                  </a:cubicBezTo>
                  <a:cubicBezTo>
                    <a:pt x="401" y="770"/>
                    <a:pt x="399" y="766"/>
                    <a:pt x="399" y="762"/>
                  </a:cubicBezTo>
                  <a:cubicBezTo>
                    <a:pt x="395" y="738"/>
                    <a:pt x="384" y="718"/>
                    <a:pt x="364" y="704"/>
                  </a:cubicBezTo>
                  <a:cubicBezTo>
                    <a:pt x="344" y="691"/>
                    <a:pt x="319" y="695"/>
                    <a:pt x="299" y="684"/>
                  </a:cubicBezTo>
                  <a:cubicBezTo>
                    <a:pt x="296" y="682"/>
                    <a:pt x="295" y="677"/>
                    <a:pt x="297" y="674"/>
                  </a:cubicBezTo>
                  <a:cubicBezTo>
                    <a:pt x="297" y="674"/>
                    <a:pt x="297" y="673"/>
                    <a:pt x="298" y="673"/>
                  </a:cubicBezTo>
                  <a:cubicBezTo>
                    <a:pt x="293" y="672"/>
                    <a:pt x="289" y="669"/>
                    <a:pt x="286" y="665"/>
                  </a:cubicBezTo>
                  <a:cubicBezTo>
                    <a:pt x="278" y="653"/>
                    <a:pt x="279" y="633"/>
                    <a:pt x="274" y="619"/>
                  </a:cubicBezTo>
                  <a:cubicBezTo>
                    <a:pt x="271" y="607"/>
                    <a:pt x="261" y="594"/>
                    <a:pt x="261" y="581"/>
                  </a:cubicBezTo>
                  <a:cubicBezTo>
                    <a:pt x="261" y="578"/>
                    <a:pt x="263" y="575"/>
                    <a:pt x="266" y="574"/>
                  </a:cubicBezTo>
                  <a:cubicBezTo>
                    <a:pt x="270" y="573"/>
                    <a:pt x="273" y="573"/>
                    <a:pt x="275" y="573"/>
                  </a:cubicBezTo>
                  <a:cubicBezTo>
                    <a:pt x="276" y="573"/>
                    <a:pt x="277" y="573"/>
                    <a:pt x="278" y="573"/>
                  </a:cubicBezTo>
                  <a:cubicBezTo>
                    <a:pt x="297" y="570"/>
                    <a:pt x="316" y="578"/>
                    <a:pt x="330" y="592"/>
                  </a:cubicBezTo>
                  <a:cubicBezTo>
                    <a:pt x="338" y="599"/>
                    <a:pt x="344" y="608"/>
                    <a:pt x="349" y="617"/>
                  </a:cubicBezTo>
                  <a:cubicBezTo>
                    <a:pt x="351" y="622"/>
                    <a:pt x="353" y="627"/>
                    <a:pt x="355" y="632"/>
                  </a:cubicBezTo>
                  <a:cubicBezTo>
                    <a:pt x="355" y="633"/>
                    <a:pt x="355" y="633"/>
                    <a:pt x="356" y="634"/>
                  </a:cubicBezTo>
                  <a:cubicBezTo>
                    <a:pt x="368" y="634"/>
                    <a:pt x="379" y="635"/>
                    <a:pt x="391" y="641"/>
                  </a:cubicBezTo>
                  <a:cubicBezTo>
                    <a:pt x="407" y="647"/>
                    <a:pt x="420" y="658"/>
                    <a:pt x="431" y="671"/>
                  </a:cubicBezTo>
                  <a:cubicBezTo>
                    <a:pt x="451" y="695"/>
                    <a:pt x="470" y="739"/>
                    <a:pt x="461" y="771"/>
                  </a:cubicBezTo>
                  <a:close/>
                  <a:moveTo>
                    <a:pt x="325" y="657"/>
                  </a:moveTo>
                  <a:cubicBezTo>
                    <a:pt x="322" y="651"/>
                    <a:pt x="321" y="644"/>
                    <a:pt x="318" y="636"/>
                  </a:cubicBezTo>
                  <a:cubicBezTo>
                    <a:pt x="318" y="636"/>
                    <a:pt x="318" y="636"/>
                    <a:pt x="318" y="636"/>
                  </a:cubicBezTo>
                  <a:cubicBezTo>
                    <a:pt x="320" y="645"/>
                    <a:pt x="320" y="653"/>
                    <a:pt x="319" y="658"/>
                  </a:cubicBezTo>
                  <a:cubicBezTo>
                    <a:pt x="321" y="658"/>
                    <a:pt x="323" y="657"/>
                    <a:pt x="325" y="657"/>
                  </a:cubicBezTo>
                  <a:close/>
                  <a:moveTo>
                    <a:pt x="176" y="1167"/>
                  </a:moveTo>
                  <a:cubicBezTo>
                    <a:pt x="168" y="1167"/>
                    <a:pt x="161" y="1172"/>
                    <a:pt x="154" y="1173"/>
                  </a:cubicBezTo>
                  <a:cubicBezTo>
                    <a:pt x="147" y="1175"/>
                    <a:pt x="140" y="1175"/>
                    <a:pt x="132" y="1175"/>
                  </a:cubicBezTo>
                  <a:cubicBezTo>
                    <a:pt x="108" y="1175"/>
                    <a:pt x="68" y="1168"/>
                    <a:pt x="54" y="1194"/>
                  </a:cubicBezTo>
                  <a:cubicBezTo>
                    <a:pt x="50" y="1201"/>
                    <a:pt x="53" y="1210"/>
                    <a:pt x="61" y="1212"/>
                  </a:cubicBezTo>
                  <a:cubicBezTo>
                    <a:pt x="71" y="1214"/>
                    <a:pt x="80" y="1212"/>
                    <a:pt x="89" y="1212"/>
                  </a:cubicBezTo>
                  <a:cubicBezTo>
                    <a:pt x="102" y="1213"/>
                    <a:pt x="114" y="1215"/>
                    <a:pt x="126" y="1217"/>
                  </a:cubicBezTo>
                  <a:cubicBezTo>
                    <a:pt x="146" y="1219"/>
                    <a:pt x="170" y="1220"/>
                    <a:pt x="187" y="1207"/>
                  </a:cubicBezTo>
                  <a:cubicBezTo>
                    <a:pt x="194" y="1201"/>
                    <a:pt x="199" y="1193"/>
                    <a:pt x="196" y="1183"/>
                  </a:cubicBezTo>
                  <a:cubicBezTo>
                    <a:pt x="194" y="1174"/>
                    <a:pt x="186" y="1168"/>
                    <a:pt x="176" y="1167"/>
                  </a:cubicBezTo>
                  <a:close/>
                  <a:moveTo>
                    <a:pt x="207" y="1116"/>
                  </a:moveTo>
                  <a:cubicBezTo>
                    <a:pt x="201" y="1114"/>
                    <a:pt x="194" y="1113"/>
                    <a:pt x="187" y="1113"/>
                  </a:cubicBezTo>
                  <a:cubicBezTo>
                    <a:pt x="193" y="1112"/>
                    <a:pt x="198" y="1110"/>
                    <a:pt x="203" y="1107"/>
                  </a:cubicBezTo>
                  <a:cubicBezTo>
                    <a:pt x="215" y="1101"/>
                    <a:pt x="217" y="1090"/>
                    <a:pt x="214" y="1080"/>
                  </a:cubicBezTo>
                  <a:cubicBezTo>
                    <a:pt x="215" y="1075"/>
                    <a:pt x="215" y="1069"/>
                    <a:pt x="212" y="1064"/>
                  </a:cubicBezTo>
                  <a:cubicBezTo>
                    <a:pt x="204" y="1052"/>
                    <a:pt x="196" y="1036"/>
                    <a:pt x="185" y="1027"/>
                  </a:cubicBezTo>
                  <a:cubicBezTo>
                    <a:pt x="177" y="1021"/>
                    <a:pt x="162" y="1024"/>
                    <a:pt x="163" y="1036"/>
                  </a:cubicBezTo>
                  <a:cubicBezTo>
                    <a:pt x="164" y="1046"/>
                    <a:pt x="167" y="1056"/>
                    <a:pt x="171" y="1065"/>
                  </a:cubicBezTo>
                  <a:cubicBezTo>
                    <a:pt x="125" y="1073"/>
                    <a:pt x="76" y="1065"/>
                    <a:pt x="30" y="1067"/>
                  </a:cubicBezTo>
                  <a:cubicBezTo>
                    <a:pt x="7" y="1069"/>
                    <a:pt x="0" y="1103"/>
                    <a:pt x="24" y="1109"/>
                  </a:cubicBezTo>
                  <a:cubicBezTo>
                    <a:pt x="54" y="1116"/>
                    <a:pt x="86" y="1117"/>
                    <a:pt x="116" y="1117"/>
                  </a:cubicBezTo>
                  <a:cubicBezTo>
                    <a:pt x="124" y="1117"/>
                    <a:pt x="132" y="1117"/>
                    <a:pt x="141" y="1117"/>
                  </a:cubicBezTo>
                  <a:cubicBezTo>
                    <a:pt x="136" y="1118"/>
                    <a:pt x="130" y="1119"/>
                    <a:pt x="124" y="1119"/>
                  </a:cubicBezTo>
                  <a:cubicBezTo>
                    <a:pt x="96" y="1122"/>
                    <a:pt x="67" y="1123"/>
                    <a:pt x="38" y="1124"/>
                  </a:cubicBezTo>
                  <a:cubicBezTo>
                    <a:pt x="26" y="1124"/>
                    <a:pt x="22" y="1144"/>
                    <a:pt x="35" y="1146"/>
                  </a:cubicBezTo>
                  <a:cubicBezTo>
                    <a:pt x="64" y="1151"/>
                    <a:pt x="94" y="1153"/>
                    <a:pt x="124" y="1154"/>
                  </a:cubicBezTo>
                  <a:cubicBezTo>
                    <a:pt x="152" y="1154"/>
                    <a:pt x="186" y="1156"/>
                    <a:pt x="210" y="1141"/>
                  </a:cubicBezTo>
                  <a:cubicBezTo>
                    <a:pt x="220" y="1135"/>
                    <a:pt x="218" y="1119"/>
                    <a:pt x="207" y="1116"/>
                  </a:cubicBezTo>
                  <a:close/>
                  <a:moveTo>
                    <a:pt x="589" y="59"/>
                  </a:moveTo>
                  <a:cubicBezTo>
                    <a:pt x="591" y="79"/>
                    <a:pt x="589" y="101"/>
                    <a:pt x="581" y="120"/>
                  </a:cubicBezTo>
                  <a:cubicBezTo>
                    <a:pt x="571" y="143"/>
                    <a:pt x="551" y="161"/>
                    <a:pt x="534" y="181"/>
                  </a:cubicBezTo>
                  <a:cubicBezTo>
                    <a:pt x="520" y="185"/>
                    <a:pt x="505" y="190"/>
                    <a:pt x="494" y="201"/>
                  </a:cubicBezTo>
                  <a:cubicBezTo>
                    <a:pt x="490" y="205"/>
                    <a:pt x="487" y="209"/>
                    <a:pt x="485" y="214"/>
                  </a:cubicBezTo>
                  <a:cubicBezTo>
                    <a:pt x="484" y="217"/>
                    <a:pt x="480" y="225"/>
                    <a:pt x="482" y="224"/>
                  </a:cubicBezTo>
                  <a:cubicBezTo>
                    <a:pt x="475" y="228"/>
                    <a:pt x="463" y="228"/>
                    <a:pt x="457" y="230"/>
                  </a:cubicBezTo>
                  <a:cubicBezTo>
                    <a:pt x="446" y="234"/>
                    <a:pt x="445" y="249"/>
                    <a:pt x="454" y="254"/>
                  </a:cubicBezTo>
                  <a:cubicBezTo>
                    <a:pt x="460" y="258"/>
                    <a:pt x="467" y="261"/>
                    <a:pt x="474" y="262"/>
                  </a:cubicBezTo>
                  <a:cubicBezTo>
                    <a:pt x="475" y="265"/>
                    <a:pt x="475" y="268"/>
                    <a:pt x="477" y="270"/>
                  </a:cubicBezTo>
                  <a:cubicBezTo>
                    <a:pt x="480" y="274"/>
                    <a:pt x="483" y="278"/>
                    <a:pt x="488" y="281"/>
                  </a:cubicBezTo>
                  <a:cubicBezTo>
                    <a:pt x="490" y="283"/>
                    <a:pt x="493" y="284"/>
                    <a:pt x="496" y="285"/>
                  </a:cubicBezTo>
                  <a:cubicBezTo>
                    <a:pt x="493" y="299"/>
                    <a:pt x="483" y="316"/>
                    <a:pt x="473" y="321"/>
                  </a:cubicBezTo>
                  <a:cubicBezTo>
                    <a:pt x="458" y="327"/>
                    <a:pt x="437" y="322"/>
                    <a:pt x="427" y="310"/>
                  </a:cubicBezTo>
                  <a:cubicBezTo>
                    <a:pt x="425" y="307"/>
                    <a:pt x="420" y="307"/>
                    <a:pt x="417" y="311"/>
                  </a:cubicBezTo>
                  <a:cubicBezTo>
                    <a:pt x="406" y="328"/>
                    <a:pt x="419" y="349"/>
                    <a:pt x="435" y="358"/>
                  </a:cubicBezTo>
                  <a:cubicBezTo>
                    <a:pt x="457" y="370"/>
                    <a:pt x="489" y="370"/>
                    <a:pt x="510" y="356"/>
                  </a:cubicBezTo>
                  <a:cubicBezTo>
                    <a:pt x="533" y="339"/>
                    <a:pt x="543" y="308"/>
                    <a:pt x="543" y="280"/>
                  </a:cubicBezTo>
                  <a:cubicBezTo>
                    <a:pt x="543" y="276"/>
                    <a:pt x="542" y="273"/>
                    <a:pt x="541" y="269"/>
                  </a:cubicBezTo>
                  <a:cubicBezTo>
                    <a:pt x="548" y="267"/>
                    <a:pt x="554" y="261"/>
                    <a:pt x="558" y="251"/>
                  </a:cubicBezTo>
                  <a:cubicBezTo>
                    <a:pt x="577" y="200"/>
                    <a:pt x="626" y="167"/>
                    <a:pt x="630" y="109"/>
                  </a:cubicBezTo>
                  <a:cubicBezTo>
                    <a:pt x="633" y="70"/>
                    <a:pt x="615" y="11"/>
                    <a:pt x="571" y="0"/>
                  </a:cubicBezTo>
                  <a:cubicBezTo>
                    <a:pt x="570" y="0"/>
                    <a:pt x="569" y="1"/>
                    <a:pt x="569" y="2"/>
                  </a:cubicBezTo>
                  <a:cubicBezTo>
                    <a:pt x="577" y="21"/>
                    <a:pt x="586" y="38"/>
                    <a:pt x="589" y="59"/>
                  </a:cubicBezTo>
                  <a:close/>
                </a:path>
              </a:pathLst>
            </a:custGeom>
            <a:solidFill>
              <a:srgbClr val="FFFFFF">
                <a:alpha val="14902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</p:spTree>
    <p:extLst>
      <p:ext uri="{BB962C8B-B14F-4D97-AF65-F5344CB8AC3E}">
        <p14:creationId xmlns:p14="http://schemas.microsoft.com/office/powerpoint/2010/main" val="35944786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grpSp>
        <p:nvGrpSpPr>
          <p:cNvPr id="8" name="Skupina 7"/>
          <p:cNvGrpSpPr/>
          <p:nvPr/>
        </p:nvGrpSpPr>
        <p:grpSpPr>
          <a:xfrm>
            <a:off x="6145124" y="1499913"/>
            <a:ext cx="5029200" cy="2962574"/>
            <a:chOff x="6541939" y="2069262"/>
            <a:chExt cx="5029200" cy="2962574"/>
          </a:xfrm>
        </p:grpSpPr>
        <p:pic>
          <p:nvPicPr>
            <p:cNvPr id="5122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41939" y="2069262"/>
              <a:ext cx="5029200" cy="28575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6" name="Freeform 7"/>
            <p:cNvSpPr>
              <a:spLocks noEditPoints="1"/>
            </p:cNvSpPr>
            <p:nvPr/>
          </p:nvSpPr>
          <p:spPr bwMode="auto">
            <a:xfrm>
              <a:off x="6541939" y="2218787"/>
              <a:ext cx="5029200" cy="2813049"/>
            </a:xfrm>
            <a:custGeom>
              <a:avLst/>
              <a:gdLst>
                <a:gd name="T0" fmla="*/ 104 w 1341"/>
                <a:gd name="T1" fmla="*/ 546 h 750"/>
                <a:gd name="T2" fmla="*/ 111 w 1341"/>
                <a:gd name="T3" fmla="*/ 532 h 750"/>
                <a:gd name="T4" fmla="*/ 157 w 1341"/>
                <a:gd name="T5" fmla="*/ 568 h 750"/>
                <a:gd name="T6" fmla="*/ 367 w 1341"/>
                <a:gd name="T7" fmla="*/ 593 h 750"/>
                <a:gd name="T8" fmla="*/ 244 w 1341"/>
                <a:gd name="T9" fmla="*/ 664 h 750"/>
                <a:gd name="T10" fmla="*/ 243 w 1341"/>
                <a:gd name="T11" fmla="*/ 663 h 750"/>
                <a:gd name="T12" fmla="*/ 200 w 1341"/>
                <a:gd name="T13" fmla="*/ 664 h 750"/>
                <a:gd name="T14" fmla="*/ 188 w 1341"/>
                <a:gd name="T15" fmla="*/ 679 h 750"/>
                <a:gd name="T16" fmla="*/ 141 w 1341"/>
                <a:gd name="T17" fmla="*/ 729 h 750"/>
                <a:gd name="T18" fmla="*/ 236 w 1341"/>
                <a:gd name="T19" fmla="*/ 708 h 750"/>
                <a:gd name="T20" fmla="*/ 241 w 1341"/>
                <a:gd name="T21" fmla="*/ 689 h 750"/>
                <a:gd name="T22" fmla="*/ 339 w 1341"/>
                <a:gd name="T23" fmla="*/ 633 h 750"/>
                <a:gd name="T24" fmla="*/ 413 w 1341"/>
                <a:gd name="T25" fmla="*/ 573 h 750"/>
                <a:gd name="T26" fmla="*/ 486 w 1341"/>
                <a:gd name="T27" fmla="*/ 627 h 750"/>
                <a:gd name="T28" fmla="*/ 54 w 1341"/>
                <a:gd name="T29" fmla="*/ 256 h 750"/>
                <a:gd name="T30" fmla="*/ 141 w 1341"/>
                <a:gd name="T31" fmla="*/ 152 h 750"/>
                <a:gd name="T32" fmla="*/ 8 w 1341"/>
                <a:gd name="T33" fmla="*/ 128 h 750"/>
                <a:gd name="T34" fmla="*/ 183 w 1341"/>
                <a:gd name="T35" fmla="*/ 95 h 750"/>
                <a:gd name="T36" fmla="*/ 222 w 1341"/>
                <a:gd name="T37" fmla="*/ 218 h 750"/>
                <a:gd name="T38" fmla="*/ 171 w 1341"/>
                <a:gd name="T39" fmla="*/ 245 h 750"/>
                <a:gd name="T40" fmla="*/ 340 w 1341"/>
                <a:gd name="T41" fmla="*/ 203 h 750"/>
                <a:gd name="T42" fmla="*/ 349 w 1341"/>
                <a:gd name="T43" fmla="*/ 53 h 750"/>
                <a:gd name="T44" fmla="*/ 785 w 1341"/>
                <a:gd name="T45" fmla="*/ 117 h 750"/>
                <a:gd name="T46" fmla="*/ 803 w 1341"/>
                <a:gd name="T47" fmla="*/ 70 h 750"/>
                <a:gd name="T48" fmla="*/ 750 w 1341"/>
                <a:gd name="T49" fmla="*/ 55 h 750"/>
                <a:gd name="T50" fmla="*/ 577 w 1341"/>
                <a:gd name="T51" fmla="*/ 330 h 750"/>
                <a:gd name="T52" fmla="*/ 625 w 1341"/>
                <a:gd name="T53" fmla="*/ 425 h 750"/>
                <a:gd name="T54" fmla="*/ 651 w 1341"/>
                <a:gd name="T55" fmla="*/ 631 h 750"/>
                <a:gd name="T56" fmla="*/ 632 w 1341"/>
                <a:gd name="T57" fmla="*/ 700 h 750"/>
                <a:gd name="T58" fmla="*/ 700 w 1341"/>
                <a:gd name="T59" fmla="*/ 652 h 750"/>
                <a:gd name="T60" fmla="*/ 653 w 1341"/>
                <a:gd name="T61" fmla="*/ 368 h 750"/>
                <a:gd name="T62" fmla="*/ 785 w 1341"/>
                <a:gd name="T63" fmla="*/ 117 h 750"/>
                <a:gd name="T64" fmla="*/ 737 w 1341"/>
                <a:gd name="T65" fmla="*/ 15 h 750"/>
                <a:gd name="T66" fmla="*/ 565 w 1341"/>
                <a:gd name="T67" fmla="*/ 72 h 750"/>
                <a:gd name="T68" fmla="*/ 1206 w 1341"/>
                <a:gd name="T69" fmla="*/ 419 h 750"/>
                <a:gd name="T70" fmla="*/ 796 w 1341"/>
                <a:gd name="T71" fmla="*/ 465 h 750"/>
                <a:gd name="T72" fmla="*/ 817 w 1341"/>
                <a:gd name="T73" fmla="*/ 704 h 750"/>
                <a:gd name="T74" fmla="*/ 856 w 1341"/>
                <a:gd name="T75" fmla="*/ 497 h 750"/>
                <a:gd name="T76" fmla="*/ 1263 w 1341"/>
                <a:gd name="T77" fmla="*/ 448 h 750"/>
                <a:gd name="T78" fmla="*/ 861 w 1341"/>
                <a:gd name="T79" fmla="*/ 361 h 750"/>
                <a:gd name="T80" fmla="*/ 882 w 1341"/>
                <a:gd name="T81" fmla="*/ 277 h 750"/>
                <a:gd name="T82" fmla="*/ 105 w 1341"/>
                <a:gd name="T83" fmla="*/ 376 h 750"/>
                <a:gd name="T84" fmla="*/ 372 w 1341"/>
                <a:gd name="T85" fmla="*/ 428 h 750"/>
                <a:gd name="T86" fmla="*/ 454 w 1341"/>
                <a:gd name="T87" fmla="*/ 383 h 750"/>
                <a:gd name="T88" fmla="*/ 1111 w 1341"/>
                <a:gd name="T89" fmla="*/ 323 h 750"/>
                <a:gd name="T90" fmla="*/ 1243 w 1341"/>
                <a:gd name="T91" fmla="*/ 235 h 750"/>
                <a:gd name="T92" fmla="*/ 1182 w 1341"/>
                <a:gd name="T93" fmla="*/ 240 h 750"/>
                <a:gd name="T94" fmla="*/ 1090 w 1341"/>
                <a:gd name="T95" fmla="*/ 201 h 7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341" h="750">
                  <a:moveTo>
                    <a:pt x="123" y="596"/>
                  </a:moveTo>
                  <a:cubicBezTo>
                    <a:pt x="108" y="600"/>
                    <a:pt x="90" y="597"/>
                    <a:pt x="79" y="586"/>
                  </a:cubicBezTo>
                  <a:cubicBezTo>
                    <a:pt x="67" y="573"/>
                    <a:pt x="68" y="554"/>
                    <a:pt x="83" y="544"/>
                  </a:cubicBezTo>
                  <a:cubicBezTo>
                    <a:pt x="89" y="539"/>
                    <a:pt x="99" y="541"/>
                    <a:pt x="104" y="546"/>
                  </a:cubicBezTo>
                  <a:cubicBezTo>
                    <a:pt x="105" y="547"/>
                    <a:pt x="105" y="547"/>
                    <a:pt x="105" y="547"/>
                  </a:cubicBezTo>
                  <a:cubicBezTo>
                    <a:pt x="106" y="547"/>
                    <a:pt x="106" y="546"/>
                    <a:pt x="105" y="547"/>
                  </a:cubicBezTo>
                  <a:cubicBezTo>
                    <a:pt x="109" y="543"/>
                    <a:pt x="109" y="540"/>
                    <a:pt x="110" y="534"/>
                  </a:cubicBezTo>
                  <a:cubicBezTo>
                    <a:pt x="111" y="533"/>
                    <a:pt x="111" y="533"/>
                    <a:pt x="111" y="532"/>
                  </a:cubicBezTo>
                  <a:cubicBezTo>
                    <a:pt x="111" y="532"/>
                    <a:pt x="111" y="531"/>
                    <a:pt x="111" y="529"/>
                  </a:cubicBezTo>
                  <a:cubicBezTo>
                    <a:pt x="112" y="523"/>
                    <a:pt x="113" y="518"/>
                    <a:pt x="117" y="512"/>
                  </a:cubicBezTo>
                  <a:cubicBezTo>
                    <a:pt x="129" y="492"/>
                    <a:pt x="157" y="498"/>
                    <a:pt x="165" y="519"/>
                  </a:cubicBezTo>
                  <a:cubicBezTo>
                    <a:pt x="170" y="533"/>
                    <a:pt x="164" y="555"/>
                    <a:pt x="157" y="568"/>
                  </a:cubicBezTo>
                  <a:cubicBezTo>
                    <a:pt x="150" y="581"/>
                    <a:pt x="137" y="592"/>
                    <a:pt x="123" y="596"/>
                  </a:cubicBezTo>
                  <a:close/>
                  <a:moveTo>
                    <a:pt x="413" y="573"/>
                  </a:moveTo>
                  <a:cubicBezTo>
                    <a:pt x="403" y="564"/>
                    <a:pt x="387" y="562"/>
                    <a:pt x="377" y="573"/>
                  </a:cubicBezTo>
                  <a:cubicBezTo>
                    <a:pt x="371" y="579"/>
                    <a:pt x="369" y="586"/>
                    <a:pt x="367" y="593"/>
                  </a:cubicBezTo>
                  <a:cubicBezTo>
                    <a:pt x="368" y="590"/>
                    <a:pt x="367" y="593"/>
                    <a:pt x="366" y="594"/>
                  </a:cubicBezTo>
                  <a:cubicBezTo>
                    <a:pt x="363" y="593"/>
                    <a:pt x="359" y="592"/>
                    <a:pt x="355" y="593"/>
                  </a:cubicBezTo>
                  <a:cubicBezTo>
                    <a:pt x="333" y="598"/>
                    <a:pt x="310" y="616"/>
                    <a:pt x="291" y="629"/>
                  </a:cubicBezTo>
                  <a:cubicBezTo>
                    <a:pt x="275" y="640"/>
                    <a:pt x="259" y="651"/>
                    <a:pt x="244" y="664"/>
                  </a:cubicBezTo>
                  <a:cubicBezTo>
                    <a:pt x="241" y="666"/>
                    <a:pt x="238" y="669"/>
                    <a:pt x="235" y="671"/>
                  </a:cubicBezTo>
                  <a:cubicBezTo>
                    <a:pt x="235" y="671"/>
                    <a:pt x="235" y="671"/>
                    <a:pt x="235" y="671"/>
                  </a:cubicBezTo>
                  <a:cubicBezTo>
                    <a:pt x="238" y="669"/>
                    <a:pt x="241" y="666"/>
                    <a:pt x="244" y="664"/>
                  </a:cubicBezTo>
                  <a:cubicBezTo>
                    <a:pt x="244" y="663"/>
                    <a:pt x="244" y="663"/>
                    <a:pt x="243" y="663"/>
                  </a:cubicBezTo>
                  <a:cubicBezTo>
                    <a:pt x="233" y="645"/>
                    <a:pt x="207" y="644"/>
                    <a:pt x="200" y="664"/>
                  </a:cubicBezTo>
                  <a:cubicBezTo>
                    <a:pt x="200" y="664"/>
                    <a:pt x="200" y="665"/>
                    <a:pt x="200" y="665"/>
                  </a:cubicBezTo>
                  <a:cubicBezTo>
                    <a:pt x="200" y="665"/>
                    <a:pt x="200" y="665"/>
                    <a:pt x="200" y="665"/>
                  </a:cubicBezTo>
                  <a:cubicBezTo>
                    <a:pt x="200" y="664"/>
                    <a:pt x="200" y="664"/>
                    <a:pt x="200" y="664"/>
                  </a:cubicBezTo>
                  <a:cubicBezTo>
                    <a:pt x="201" y="662"/>
                    <a:pt x="201" y="662"/>
                    <a:pt x="200" y="665"/>
                  </a:cubicBezTo>
                  <a:cubicBezTo>
                    <a:pt x="199" y="665"/>
                    <a:pt x="199" y="665"/>
                    <a:pt x="199" y="665"/>
                  </a:cubicBezTo>
                  <a:cubicBezTo>
                    <a:pt x="198" y="666"/>
                    <a:pt x="197" y="667"/>
                    <a:pt x="196" y="668"/>
                  </a:cubicBezTo>
                  <a:cubicBezTo>
                    <a:pt x="192" y="671"/>
                    <a:pt x="190" y="675"/>
                    <a:pt x="188" y="679"/>
                  </a:cubicBezTo>
                  <a:cubicBezTo>
                    <a:pt x="187" y="679"/>
                    <a:pt x="187" y="680"/>
                    <a:pt x="186" y="681"/>
                  </a:cubicBezTo>
                  <a:cubicBezTo>
                    <a:pt x="177" y="690"/>
                    <a:pt x="174" y="684"/>
                    <a:pt x="162" y="688"/>
                  </a:cubicBezTo>
                  <a:cubicBezTo>
                    <a:pt x="159" y="688"/>
                    <a:pt x="157" y="688"/>
                    <a:pt x="155" y="689"/>
                  </a:cubicBezTo>
                  <a:cubicBezTo>
                    <a:pt x="138" y="695"/>
                    <a:pt x="132" y="714"/>
                    <a:pt x="141" y="729"/>
                  </a:cubicBezTo>
                  <a:cubicBezTo>
                    <a:pt x="149" y="743"/>
                    <a:pt x="165" y="750"/>
                    <a:pt x="180" y="750"/>
                  </a:cubicBezTo>
                  <a:cubicBezTo>
                    <a:pt x="195" y="750"/>
                    <a:pt x="211" y="742"/>
                    <a:pt x="221" y="731"/>
                  </a:cubicBezTo>
                  <a:cubicBezTo>
                    <a:pt x="226" y="726"/>
                    <a:pt x="232" y="718"/>
                    <a:pt x="236" y="709"/>
                  </a:cubicBezTo>
                  <a:cubicBezTo>
                    <a:pt x="236" y="709"/>
                    <a:pt x="236" y="709"/>
                    <a:pt x="236" y="708"/>
                  </a:cubicBezTo>
                  <a:cubicBezTo>
                    <a:pt x="240" y="702"/>
                    <a:pt x="244" y="694"/>
                    <a:pt x="246" y="687"/>
                  </a:cubicBezTo>
                  <a:cubicBezTo>
                    <a:pt x="245" y="687"/>
                    <a:pt x="243" y="688"/>
                    <a:pt x="241" y="689"/>
                  </a:cubicBezTo>
                  <a:cubicBezTo>
                    <a:pt x="241" y="689"/>
                    <a:pt x="241" y="689"/>
                    <a:pt x="241" y="689"/>
                  </a:cubicBezTo>
                  <a:cubicBezTo>
                    <a:pt x="241" y="689"/>
                    <a:pt x="241" y="689"/>
                    <a:pt x="241" y="689"/>
                  </a:cubicBezTo>
                  <a:cubicBezTo>
                    <a:pt x="241" y="689"/>
                    <a:pt x="241" y="689"/>
                    <a:pt x="241" y="689"/>
                  </a:cubicBezTo>
                  <a:cubicBezTo>
                    <a:pt x="243" y="688"/>
                    <a:pt x="245" y="687"/>
                    <a:pt x="246" y="687"/>
                  </a:cubicBezTo>
                  <a:cubicBezTo>
                    <a:pt x="265" y="676"/>
                    <a:pt x="283" y="666"/>
                    <a:pt x="302" y="655"/>
                  </a:cubicBezTo>
                  <a:cubicBezTo>
                    <a:pt x="313" y="649"/>
                    <a:pt x="326" y="640"/>
                    <a:pt x="339" y="633"/>
                  </a:cubicBezTo>
                  <a:cubicBezTo>
                    <a:pt x="342" y="641"/>
                    <a:pt x="350" y="648"/>
                    <a:pt x="359" y="649"/>
                  </a:cubicBezTo>
                  <a:cubicBezTo>
                    <a:pt x="371" y="652"/>
                    <a:pt x="382" y="648"/>
                    <a:pt x="392" y="641"/>
                  </a:cubicBezTo>
                  <a:cubicBezTo>
                    <a:pt x="401" y="634"/>
                    <a:pt x="409" y="627"/>
                    <a:pt x="416" y="618"/>
                  </a:cubicBezTo>
                  <a:cubicBezTo>
                    <a:pt x="424" y="605"/>
                    <a:pt x="426" y="584"/>
                    <a:pt x="413" y="573"/>
                  </a:cubicBezTo>
                  <a:close/>
                  <a:moveTo>
                    <a:pt x="486" y="606"/>
                  </a:moveTo>
                  <a:cubicBezTo>
                    <a:pt x="471" y="599"/>
                    <a:pt x="454" y="601"/>
                    <a:pt x="438" y="599"/>
                  </a:cubicBezTo>
                  <a:cubicBezTo>
                    <a:pt x="420" y="596"/>
                    <a:pt x="413" y="619"/>
                    <a:pt x="430" y="625"/>
                  </a:cubicBezTo>
                  <a:cubicBezTo>
                    <a:pt x="447" y="631"/>
                    <a:pt x="469" y="638"/>
                    <a:pt x="486" y="627"/>
                  </a:cubicBezTo>
                  <a:cubicBezTo>
                    <a:pt x="493" y="623"/>
                    <a:pt x="494" y="610"/>
                    <a:pt x="486" y="606"/>
                  </a:cubicBezTo>
                  <a:close/>
                  <a:moveTo>
                    <a:pt x="21" y="284"/>
                  </a:moveTo>
                  <a:cubicBezTo>
                    <a:pt x="12" y="276"/>
                    <a:pt x="17" y="262"/>
                    <a:pt x="28" y="259"/>
                  </a:cubicBezTo>
                  <a:cubicBezTo>
                    <a:pt x="36" y="256"/>
                    <a:pt x="45" y="256"/>
                    <a:pt x="54" y="256"/>
                  </a:cubicBezTo>
                  <a:cubicBezTo>
                    <a:pt x="75" y="246"/>
                    <a:pt x="96" y="237"/>
                    <a:pt x="117" y="228"/>
                  </a:cubicBezTo>
                  <a:cubicBezTo>
                    <a:pt x="131" y="222"/>
                    <a:pt x="136" y="218"/>
                    <a:pt x="136" y="203"/>
                  </a:cubicBezTo>
                  <a:cubicBezTo>
                    <a:pt x="136" y="194"/>
                    <a:pt x="135" y="186"/>
                    <a:pt x="134" y="178"/>
                  </a:cubicBezTo>
                  <a:cubicBezTo>
                    <a:pt x="131" y="169"/>
                    <a:pt x="133" y="157"/>
                    <a:pt x="141" y="152"/>
                  </a:cubicBezTo>
                  <a:cubicBezTo>
                    <a:pt x="144" y="149"/>
                    <a:pt x="148" y="147"/>
                    <a:pt x="152" y="146"/>
                  </a:cubicBezTo>
                  <a:cubicBezTo>
                    <a:pt x="158" y="144"/>
                    <a:pt x="164" y="141"/>
                    <a:pt x="169" y="136"/>
                  </a:cubicBezTo>
                  <a:cubicBezTo>
                    <a:pt x="146" y="139"/>
                    <a:pt x="121" y="137"/>
                    <a:pt x="98" y="137"/>
                  </a:cubicBezTo>
                  <a:cubicBezTo>
                    <a:pt x="69" y="136"/>
                    <a:pt x="37" y="137"/>
                    <a:pt x="8" y="128"/>
                  </a:cubicBezTo>
                  <a:cubicBezTo>
                    <a:pt x="0" y="125"/>
                    <a:pt x="0" y="114"/>
                    <a:pt x="8" y="111"/>
                  </a:cubicBezTo>
                  <a:cubicBezTo>
                    <a:pt x="46" y="100"/>
                    <a:pt x="90" y="102"/>
                    <a:pt x="129" y="100"/>
                  </a:cubicBezTo>
                  <a:cubicBezTo>
                    <a:pt x="139" y="99"/>
                    <a:pt x="148" y="99"/>
                    <a:pt x="158" y="98"/>
                  </a:cubicBezTo>
                  <a:cubicBezTo>
                    <a:pt x="166" y="97"/>
                    <a:pt x="175" y="93"/>
                    <a:pt x="183" y="95"/>
                  </a:cubicBezTo>
                  <a:cubicBezTo>
                    <a:pt x="191" y="97"/>
                    <a:pt x="198" y="105"/>
                    <a:pt x="197" y="114"/>
                  </a:cubicBezTo>
                  <a:cubicBezTo>
                    <a:pt x="197" y="119"/>
                    <a:pt x="195" y="123"/>
                    <a:pt x="193" y="127"/>
                  </a:cubicBezTo>
                  <a:cubicBezTo>
                    <a:pt x="198" y="127"/>
                    <a:pt x="203" y="130"/>
                    <a:pt x="206" y="133"/>
                  </a:cubicBezTo>
                  <a:cubicBezTo>
                    <a:pt x="227" y="150"/>
                    <a:pt x="221" y="194"/>
                    <a:pt x="222" y="218"/>
                  </a:cubicBezTo>
                  <a:cubicBezTo>
                    <a:pt x="224" y="242"/>
                    <a:pt x="234" y="278"/>
                    <a:pt x="203" y="287"/>
                  </a:cubicBezTo>
                  <a:cubicBezTo>
                    <a:pt x="172" y="295"/>
                    <a:pt x="136" y="295"/>
                    <a:pt x="105" y="298"/>
                  </a:cubicBezTo>
                  <a:cubicBezTo>
                    <a:pt x="78" y="301"/>
                    <a:pt x="42" y="305"/>
                    <a:pt x="21" y="284"/>
                  </a:cubicBezTo>
                  <a:close/>
                  <a:moveTo>
                    <a:pt x="171" y="245"/>
                  </a:moveTo>
                  <a:cubicBezTo>
                    <a:pt x="173" y="245"/>
                    <a:pt x="176" y="244"/>
                    <a:pt x="179" y="244"/>
                  </a:cubicBezTo>
                  <a:cubicBezTo>
                    <a:pt x="178" y="240"/>
                    <a:pt x="178" y="237"/>
                    <a:pt x="177" y="233"/>
                  </a:cubicBezTo>
                  <a:cubicBezTo>
                    <a:pt x="176" y="237"/>
                    <a:pt x="173" y="241"/>
                    <a:pt x="171" y="245"/>
                  </a:cubicBezTo>
                  <a:close/>
                  <a:moveTo>
                    <a:pt x="340" y="203"/>
                  </a:moveTo>
                  <a:cubicBezTo>
                    <a:pt x="364" y="200"/>
                    <a:pt x="380" y="182"/>
                    <a:pt x="389" y="162"/>
                  </a:cubicBezTo>
                  <a:cubicBezTo>
                    <a:pt x="400" y="136"/>
                    <a:pt x="400" y="105"/>
                    <a:pt x="397" y="78"/>
                  </a:cubicBezTo>
                  <a:cubicBezTo>
                    <a:pt x="395" y="60"/>
                    <a:pt x="388" y="26"/>
                    <a:pt x="366" y="23"/>
                  </a:cubicBezTo>
                  <a:cubicBezTo>
                    <a:pt x="349" y="21"/>
                    <a:pt x="337" y="38"/>
                    <a:pt x="349" y="53"/>
                  </a:cubicBezTo>
                  <a:cubicBezTo>
                    <a:pt x="377" y="85"/>
                    <a:pt x="368" y="200"/>
                    <a:pt x="306" y="171"/>
                  </a:cubicBezTo>
                  <a:cubicBezTo>
                    <a:pt x="298" y="168"/>
                    <a:pt x="292" y="175"/>
                    <a:pt x="295" y="182"/>
                  </a:cubicBezTo>
                  <a:cubicBezTo>
                    <a:pt x="303" y="199"/>
                    <a:pt x="322" y="206"/>
                    <a:pt x="340" y="203"/>
                  </a:cubicBezTo>
                  <a:close/>
                  <a:moveTo>
                    <a:pt x="785" y="117"/>
                  </a:moveTo>
                  <a:cubicBezTo>
                    <a:pt x="788" y="118"/>
                    <a:pt x="792" y="118"/>
                    <a:pt x="795" y="117"/>
                  </a:cubicBezTo>
                  <a:cubicBezTo>
                    <a:pt x="840" y="101"/>
                    <a:pt x="886" y="98"/>
                    <a:pt x="933" y="100"/>
                  </a:cubicBezTo>
                  <a:cubicBezTo>
                    <a:pt x="943" y="101"/>
                    <a:pt x="948" y="85"/>
                    <a:pt x="938" y="80"/>
                  </a:cubicBezTo>
                  <a:cubicBezTo>
                    <a:pt x="895" y="62"/>
                    <a:pt x="849" y="60"/>
                    <a:pt x="803" y="70"/>
                  </a:cubicBezTo>
                  <a:cubicBezTo>
                    <a:pt x="802" y="67"/>
                    <a:pt x="800" y="65"/>
                    <a:pt x="798" y="63"/>
                  </a:cubicBezTo>
                  <a:cubicBezTo>
                    <a:pt x="792" y="59"/>
                    <a:pt x="784" y="57"/>
                    <a:pt x="777" y="58"/>
                  </a:cubicBezTo>
                  <a:cubicBezTo>
                    <a:pt x="776" y="57"/>
                    <a:pt x="776" y="56"/>
                    <a:pt x="776" y="55"/>
                  </a:cubicBezTo>
                  <a:cubicBezTo>
                    <a:pt x="773" y="43"/>
                    <a:pt x="752" y="41"/>
                    <a:pt x="750" y="55"/>
                  </a:cubicBezTo>
                  <a:cubicBezTo>
                    <a:pt x="745" y="85"/>
                    <a:pt x="743" y="115"/>
                    <a:pt x="737" y="145"/>
                  </a:cubicBezTo>
                  <a:cubicBezTo>
                    <a:pt x="733" y="173"/>
                    <a:pt x="721" y="189"/>
                    <a:pt x="702" y="209"/>
                  </a:cubicBezTo>
                  <a:cubicBezTo>
                    <a:pt x="673" y="241"/>
                    <a:pt x="644" y="277"/>
                    <a:pt x="637" y="320"/>
                  </a:cubicBezTo>
                  <a:cubicBezTo>
                    <a:pt x="616" y="322"/>
                    <a:pt x="595" y="324"/>
                    <a:pt x="577" y="330"/>
                  </a:cubicBezTo>
                  <a:cubicBezTo>
                    <a:pt x="565" y="334"/>
                    <a:pt x="564" y="351"/>
                    <a:pt x="577" y="354"/>
                  </a:cubicBezTo>
                  <a:cubicBezTo>
                    <a:pt x="588" y="357"/>
                    <a:pt x="601" y="359"/>
                    <a:pt x="613" y="359"/>
                  </a:cubicBezTo>
                  <a:cubicBezTo>
                    <a:pt x="604" y="370"/>
                    <a:pt x="602" y="389"/>
                    <a:pt x="617" y="398"/>
                  </a:cubicBezTo>
                  <a:cubicBezTo>
                    <a:pt x="620" y="399"/>
                    <a:pt x="623" y="416"/>
                    <a:pt x="625" y="425"/>
                  </a:cubicBezTo>
                  <a:cubicBezTo>
                    <a:pt x="619" y="445"/>
                    <a:pt x="622" y="467"/>
                    <a:pt x="624" y="487"/>
                  </a:cubicBezTo>
                  <a:cubicBezTo>
                    <a:pt x="628" y="518"/>
                    <a:pt x="633" y="548"/>
                    <a:pt x="639" y="578"/>
                  </a:cubicBezTo>
                  <a:cubicBezTo>
                    <a:pt x="642" y="592"/>
                    <a:pt x="645" y="606"/>
                    <a:pt x="648" y="620"/>
                  </a:cubicBezTo>
                  <a:cubicBezTo>
                    <a:pt x="648" y="622"/>
                    <a:pt x="650" y="626"/>
                    <a:pt x="651" y="631"/>
                  </a:cubicBezTo>
                  <a:cubicBezTo>
                    <a:pt x="648" y="633"/>
                    <a:pt x="645" y="635"/>
                    <a:pt x="643" y="636"/>
                  </a:cubicBezTo>
                  <a:cubicBezTo>
                    <a:pt x="636" y="641"/>
                    <a:pt x="628" y="646"/>
                    <a:pt x="621" y="651"/>
                  </a:cubicBezTo>
                  <a:cubicBezTo>
                    <a:pt x="613" y="654"/>
                    <a:pt x="606" y="659"/>
                    <a:pt x="600" y="668"/>
                  </a:cubicBezTo>
                  <a:cubicBezTo>
                    <a:pt x="586" y="687"/>
                    <a:pt x="613" y="713"/>
                    <a:pt x="632" y="700"/>
                  </a:cubicBezTo>
                  <a:cubicBezTo>
                    <a:pt x="636" y="697"/>
                    <a:pt x="640" y="695"/>
                    <a:pt x="644" y="692"/>
                  </a:cubicBezTo>
                  <a:cubicBezTo>
                    <a:pt x="650" y="692"/>
                    <a:pt x="661" y="691"/>
                    <a:pt x="664" y="690"/>
                  </a:cubicBezTo>
                  <a:cubicBezTo>
                    <a:pt x="673" y="688"/>
                    <a:pt x="683" y="684"/>
                    <a:pt x="689" y="676"/>
                  </a:cubicBezTo>
                  <a:cubicBezTo>
                    <a:pt x="696" y="669"/>
                    <a:pt x="699" y="660"/>
                    <a:pt x="700" y="652"/>
                  </a:cubicBezTo>
                  <a:cubicBezTo>
                    <a:pt x="705" y="647"/>
                    <a:pt x="710" y="642"/>
                    <a:pt x="714" y="636"/>
                  </a:cubicBezTo>
                  <a:cubicBezTo>
                    <a:pt x="729" y="610"/>
                    <a:pt x="711" y="572"/>
                    <a:pt x="704" y="546"/>
                  </a:cubicBezTo>
                  <a:cubicBezTo>
                    <a:pt x="695" y="510"/>
                    <a:pt x="686" y="474"/>
                    <a:pt x="676" y="438"/>
                  </a:cubicBezTo>
                  <a:cubicBezTo>
                    <a:pt x="671" y="414"/>
                    <a:pt x="668" y="386"/>
                    <a:pt x="653" y="368"/>
                  </a:cubicBezTo>
                  <a:cubicBezTo>
                    <a:pt x="651" y="365"/>
                    <a:pt x="649" y="362"/>
                    <a:pt x="646" y="360"/>
                  </a:cubicBezTo>
                  <a:cubicBezTo>
                    <a:pt x="662" y="369"/>
                    <a:pt x="689" y="360"/>
                    <a:pt x="687" y="338"/>
                  </a:cubicBezTo>
                  <a:cubicBezTo>
                    <a:pt x="690" y="285"/>
                    <a:pt x="737" y="254"/>
                    <a:pt x="764" y="213"/>
                  </a:cubicBezTo>
                  <a:cubicBezTo>
                    <a:pt x="782" y="187"/>
                    <a:pt x="787" y="152"/>
                    <a:pt x="785" y="117"/>
                  </a:cubicBezTo>
                  <a:close/>
                  <a:moveTo>
                    <a:pt x="650" y="48"/>
                  </a:moveTo>
                  <a:cubicBezTo>
                    <a:pt x="665" y="46"/>
                    <a:pt x="680" y="46"/>
                    <a:pt x="694" y="47"/>
                  </a:cubicBezTo>
                  <a:cubicBezTo>
                    <a:pt x="709" y="48"/>
                    <a:pt x="720" y="52"/>
                    <a:pt x="733" y="43"/>
                  </a:cubicBezTo>
                  <a:cubicBezTo>
                    <a:pt x="743" y="37"/>
                    <a:pt x="744" y="24"/>
                    <a:pt x="737" y="15"/>
                  </a:cubicBezTo>
                  <a:cubicBezTo>
                    <a:pt x="724" y="0"/>
                    <a:pt x="702" y="2"/>
                    <a:pt x="683" y="2"/>
                  </a:cubicBezTo>
                  <a:cubicBezTo>
                    <a:pt x="662" y="3"/>
                    <a:pt x="640" y="6"/>
                    <a:pt x="619" y="12"/>
                  </a:cubicBezTo>
                  <a:cubicBezTo>
                    <a:pt x="594" y="20"/>
                    <a:pt x="541" y="37"/>
                    <a:pt x="546" y="70"/>
                  </a:cubicBezTo>
                  <a:cubicBezTo>
                    <a:pt x="548" y="79"/>
                    <a:pt x="560" y="79"/>
                    <a:pt x="565" y="72"/>
                  </a:cubicBezTo>
                  <a:cubicBezTo>
                    <a:pt x="570" y="64"/>
                    <a:pt x="595" y="60"/>
                    <a:pt x="605" y="57"/>
                  </a:cubicBezTo>
                  <a:cubicBezTo>
                    <a:pt x="619" y="53"/>
                    <a:pt x="635" y="50"/>
                    <a:pt x="650" y="48"/>
                  </a:cubicBezTo>
                  <a:close/>
                  <a:moveTo>
                    <a:pt x="1330" y="393"/>
                  </a:moveTo>
                  <a:cubicBezTo>
                    <a:pt x="1290" y="371"/>
                    <a:pt x="1242" y="401"/>
                    <a:pt x="1206" y="419"/>
                  </a:cubicBezTo>
                  <a:cubicBezTo>
                    <a:pt x="1159" y="442"/>
                    <a:pt x="1112" y="467"/>
                    <a:pt x="1064" y="489"/>
                  </a:cubicBezTo>
                  <a:cubicBezTo>
                    <a:pt x="1022" y="508"/>
                    <a:pt x="985" y="505"/>
                    <a:pt x="943" y="485"/>
                  </a:cubicBezTo>
                  <a:cubicBezTo>
                    <a:pt x="904" y="467"/>
                    <a:pt x="868" y="445"/>
                    <a:pt x="826" y="435"/>
                  </a:cubicBezTo>
                  <a:cubicBezTo>
                    <a:pt x="809" y="432"/>
                    <a:pt x="791" y="446"/>
                    <a:pt x="796" y="465"/>
                  </a:cubicBezTo>
                  <a:cubicBezTo>
                    <a:pt x="804" y="487"/>
                    <a:pt x="812" y="510"/>
                    <a:pt x="815" y="534"/>
                  </a:cubicBezTo>
                  <a:cubicBezTo>
                    <a:pt x="818" y="557"/>
                    <a:pt x="799" y="568"/>
                    <a:pt x="781" y="579"/>
                  </a:cubicBezTo>
                  <a:cubicBezTo>
                    <a:pt x="769" y="586"/>
                    <a:pt x="768" y="599"/>
                    <a:pt x="772" y="610"/>
                  </a:cubicBezTo>
                  <a:cubicBezTo>
                    <a:pt x="786" y="642"/>
                    <a:pt x="798" y="676"/>
                    <a:pt x="817" y="704"/>
                  </a:cubicBezTo>
                  <a:cubicBezTo>
                    <a:pt x="828" y="720"/>
                    <a:pt x="850" y="710"/>
                    <a:pt x="847" y="692"/>
                  </a:cubicBezTo>
                  <a:cubicBezTo>
                    <a:pt x="842" y="663"/>
                    <a:pt x="831" y="636"/>
                    <a:pt x="820" y="609"/>
                  </a:cubicBezTo>
                  <a:cubicBezTo>
                    <a:pt x="839" y="596"/>
                    <a:pt x="855" y="580"/>
                    <a:pt x="861" y="558"/>
                  </a:cubicBezTo>
                  <a:cubicBezTo>
                    <a:pt x="865" y="539"/>
                    <a:pt x="862" y="517"/>
                    <a:pt x="856" y="497"/>
                  </a:cubicBezTo>
                  <a:cubicBezTo>
                    <a:pt x="881" y="508"/>
                    <a:pt x="905" y="522"/>
                    <a:pt x="930" y="534"/>
                  </a:cubicBezTo>
                  <a:cubicBezTo>
                    <a:pt x="971" y="551"/>
                    <a:pt x="1012" y="559"/>
                    <a:pt x="1055" y="546"/>
                  </a:cubicBezTo>
                  <a:cubicBezTo>
                    <a:pt x="1103" y="531"/>
                    <a:pt x="1148" y="504"/>
                    <a:pt x="1193" y="482"/>
                  </a:cubicBezTo>
                  <a:cubicBezTo>
                    <a:pt x="1216" y="470"/>
                    <a:pt x="1239" y="458"/>
                    <a:pt x="1263" y="448"/>
                  </a:cubicBezTo>
                  <a:cubicBezTo>
                    <a:pt x="1285" y="438"/>
                    <a:pt x="1309" y="434"/>
                    <a:pt x="1330" y="421"/>
                  </a:cubicBezTo>
                  <a:cubicBezTo>
                    <a:pt x="1339" y="415"/>
                    <a:pt x="1341" y="400"/>
                    <a:pt x="1330" y="393"/>
                  </a:cubicBezTo>
                  <a:close/>
                  <a:moveTo>
                    <a:pt x="863" y="291"/>
                  </a:moveTo>
                  <a:cubicBezTo>
                    <a:pt x="857" y="315"/>
                    <a:pt x="856" y="337"/>
                    <a:pt x="861" y="361"/>
                  </a:cubicBezTo>
                  <a:cubicBezTo>
                    <a:pt x="864" y="375"/>
                    <a:pt x="884" y="370"/>
                    <a:pt x="886" y="357"/>
                  </a:cubicBezTo>
                  <a:cubicBezTo>
                    <a:pt x="887" y="340"/>
                    <a:pt x="892" y="322"/>
                    <a:pt x="899" y="307"/>
                  </a:cubicBezTo>
                  <a:cubicBezTo>
                    <a:pt x="903" y="298"/>
                    <a:pt x="903" y="290"/>
                    <a:pt x="896" y="283"/>
                  </a:cubicBezTo>
                  <a:cubicBezTo>
                    <a:pt x="893" y="279"/>
                    <a:pt x="888" y="277"/>
                    <a:pt x="882" y="277"/>
                  </a:cubicBezTo>
                  <a:cubicBezTo>
                    <a:pt x="874" y="277"/>
                    <a:pt x="866" y="283"/>
                    <a:pt x="863" y="291"/>
                  </a:cubicBezTo>
                  <a:close/>
                  <a:moveTo>
                    <a:pt x="200" y="366"/>
                  </a:moveTo>
                  <a:cubicBezTo>
                    <a:pt x="171" y="362"/>
                    <a:pt x="141" y="352"/>
                    <a:pt x="112" y="351"/>
                  </a:cubicBezTo>
                  <a:cubicBezTo>
                    <a:pt x="97" y="350"/>
                    <a:pt x="95" y="369"/>
                    <a:pt x="105" y="376"/>
                  </a:cubicBezTo>
                  <a:cubicBezTo>
                    <a:pt x="129" y="393"/>
                    <a:pt x="161" y="401"/>
                    <a:pt x="189" y="407"/>
                  </a:cubicBezTo>
                  <a:cubicBezTo>
                    <a:pt x="204" y="411"/>
                    <a:pt x="219" y="414"/>
                    <a:pt x="235" y="414"/>
                  </a:cubicBezTo>
                  <a:cubicBezTo>
                    <a:pt x="249" y="413"/>
                    <a:pt x="263" y="408"/>
                    <a:pt x="278" y="408"/>
                  </a:cubicBezTo>
                  <a:cubicBezTo>
                    <a:pt x="309" y="407"/>
                    <a:pt x="342" y="421"/>
                    <a:pt x="372" y="428"/>
                  </a:cubicBezTo>
                  <a:cubicBezTo>
                    <a:pt x="397" y="435"/>
                    <a:pt x="437" y="454"/>
                    <a:pt x="461" y="439"/>
                  </a:cubicBezTo>
                  <a:cubicBezTo>
                    <a:pt x="470" y="434"/>
                    <a:pt x="473" y="423"/>
                    <a:pt x="468" y="414"/>
                  </a:cubicBezTo>
                  <a:cubicBezTo>
                    <a:pt x="468" y="413"/>
                    <a:pt x="467" y="412"/>
                    <a:pt x="466" y="411"/>
                  </a:cubicBezTo>
                  <a:cubicBezTo>
                    <a:pt x="470" y="401"/>
                    <a:pt x="466" y="388"/>
                    <a:pt x="454" y="383"/>
                  </a:cubicBezTo>
                  <a:cubicBezTo>
                    <a:pt x="423" y="372"/>
                    <a:pt x="385" y="370"/>
                    <a:pt x="353" y="365"/>
                  </a:cubicBezTo>
                  <a:cubicBezTo>
                    <a:pt x="325" y="361"/>
                    <a:pt x="293" y="353"/>
                    <a:pt x="266" y="361"/>
                  </a:cubicBezTo>
                  <a:cubicBezTo>
                    <a:pt x="244" y="364"/>
                    <a:pt x="223" y="369"/>
                    <a:pt x="200" y="366"/>
                  </a:cubicBezTo>
                  <a:close/>
                  <a:moveTo>
                    <a:pt x="1111" y="323"/>
                  </a:moveTo>
                  <a:cubicBezTo>
                    <a:pt x="1133" y="333"/>
                    <a:pt x="1166" y="336"/>
                    <a:pt x="1189" y="327"/>
                  </a:cubicBezTo>
                  <a:cubicBezTo>
                    <a:pt x="1212" y="318"/>
                    <a:pt x="1232" y="292"/>
                    <a:pt x="1227" y="267"/>
                  </a:cubicBezTo>
                  <a:cubicBezTo>
                    <a:pt x="1226" y="261"/>
                    <a:pt x="1223" y="258"/>
                    <a:pt x="1220" y="255"/>
                  </a:cubicBezTo>
                  <a:cubicBezTo>
                    <a:pt x="1228" y="249"/>
                    <a:pt x="1235" y="241"/>
                    <a:pt x="1243" y="235"/>
                  </a:cubicBezTo>
                  <a:cubicBezTo>
                    <a:pt x="1256" y="225"/>
                    <a:pt x="1269" y="215"/>
                    <a:pt x="1281" y="206"/>
                  </a:cubicBezTo>
                  <a:cubicBezTo>
                    <a:pt x="1292" y="198"/>
                    <a:pt x="1287" y="178"/>
                    <a:pt x="1272" y="183"/>
                  </a:cubicBezTo>
                  <a:cubicBezTo>
                    <a:pt x="1255" y="188"/>
                    <a:pt x="1238" y="195"/>
                    <a:pt x="1223" y="205"/>
                  </a:cubicBezTo>
                  <a:cubicBezTo>
                    <a:pt x="1208" y="214"/>
                    <a:pt x="1191" y="224"/>
                    <a:pt x="1182" y="240"/>
                  </a:cubicBezTo>
                  <a:cubicBezTo>
                    <a:pt x="1177" y="249"/>
                    <a:pt x="1180" y="258"/>
                    <a:pt x="1187" y="262"/>
                  </a:cubicBezTo>
                  <a:cubicBezTo>
                    <a:pt x="1182" y="269"/>
                    <a:pt x="1178" y="278"/>
                    <a:pt x="1170" y="282"/>
                  </a:cubicBezTo>
                  <a:cubicBezTo>
                    <a:pt x="1159" y="288"/>
                    <a:pt x="1136" y="283"/>
                    <a:pt x="1126" y="279"/>
                  </a:cubicBezTo>
                  <a:cubicBezTo>
                    <a:pt x="1094" y="264"/>
                    <a:pt x="1105" y="227"/>
                    <a:pt x="1090" y="201"/>
                  </a:cubicBezTo>
                  <a:cubicBezTo>
                    <a:pt x="1088" y="197"/>
                    <a:pt x="1083" y="195"/>
                    <a:pt x="1079" y="198"/>
                  </a:cubicBezTo>
                  <a:cubicBezTo>
                    <a:pt x="1035" y="230"/>
                    <a:pt x="1070" y="305"/>
                    <a:pt x="1111" y="323"/>
                  </a:cubicBezTo>
                  <a:close/>
                </a:path>
              </a:pathLst>
            </a:custGeom>
            <a:solidFill>
              <a:srgbClr val="FFFFFF">
                <a:alpha val="14902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</p:spTree>
    <p:extLst>
      <p:ext uri="{BB962C8B-B14F-4D97-AF65-F5344CB8AC3E}">
        <p14:creationId xmlns:p14="http://schemas.microsoft.com/office/powerpoint/2010/main" val="15906221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55426480"/>
      </p:ext>
    </p:extLst>
  </p:cSld>
  <p:clrMapOvr>
    <a:masterClrMapping/>
  </p:clrMapOvr>
</p:sld>
</file>

<file path=ppt/theme/theme1.xml><?xml version="1.0" encoding="utf-8"?>
<a:theme xmlns:a="http://schemas.openxmlformats.org/drawingml/2006/main" name="UCL Open_prezentace_16ku9_VGD170534">
  <a:themeElements>
    <a:clrScheme name="Unicorn">
      <a:dk1>
        <a:srgbClr val="FFFFFF"/>
      </a:dk1>
      <a:lt1>
        <a:srgbClr val="FFFFFF"/>
      </a:lt1>
      <a:dk2>
        <a:srgbClr val="001E6E"/>
      </a:dk2>
      <a:lt2>
        <a:srgbClr val="FFFFFF"/>
      </a:lt2>
      <a:accent1>
        <a:srgbClr val="D21428"/>
      </a:accent1>
      <a:accent2>
        <a:srgbClr val="3EDBFF"/>
      </a:accent2>
      <a:accent3>
        <a:srgbClr val="FFFFFF"/>
      </a:accent3>
      <a:accent4>
        <a:srgbClr val="BDC5D1"/>
      </a:accent4>
      <a:accent5>
        <a:srgbClr val="8993A3"/>
      </a:accent5>
      <a:accent6>
        <a:srgbClr val="5D6C82"/>
      </a:accent6>
      <a:hlink>
        <a:srgbClr val="3EDBFF"/>
      </a:hlink>
      <a:folHlink>
        <a:srgbClr val="5D6C8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UUN_sablona prezentace 16ku9_001.pptx" id="{368C539C-0A66-41F1-B1DC-F770D8199B8E}" vid="{4CA8AEF8-B966-4D04-9566-B111B0F3A425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325</TotalTime>
  <Words>38</Words>
  <Application>Microsoft Office PowerPoint</Application>
  <PresentationFormat>Širokoúhlá obrazovka</PresentationFormat>
  <Paragraphs>7</Paragraphs>
  <Slides>10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4" baseType="lpstr">
      <vt:lpstr>Arial</vt:lpstr>
      <vt:lpstr>Calibri</vt:lpstr>
      <vt:lpstr>Wingdings</vt:lpstr>
      <vt:lpstr>UCL Open_prezentace_16ku9_VGD170534</vt:lpstr>
      <vt:lpstr>Unicorn University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Unicorn College Open</dc:title>
  <dc:creator>Jan Voksa</dc:creator>
  <cp:lastModifiedBy>VIG Design</cp:lastModifiedBy>
  <cp:revision>26</cp:revision>
  <dcterms:created xsi:type="dcterms:W3CDTF">2018-01-03T08:24:16Z</dcterms:created>
  <dcterms:modified xsi:type="dcterms:W3CDTF">2020-06-09T08:28:07Z</dcterms:modified>
</cp:coreProperties>
</file>